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6" r:id="rId3"/>
    <p:sldMasterId id="2147483660" r:id="rId4"/>
    <p:sldMasterId id="2147483663" r:id="rId5"/>
    <p:sldMasterId id="2147483676" r:id="rId6"/>
  </p:sldMasterIdLst>
  <p:notesMasterIdLst>
    <p:notesMasterId r:id="rId25"/>
  </p:notesMasterIdLst>
  <p:handoutMasterIdLst>
    <p:handoutMasterId r:id="rId26"/>
  </p:handoutMasterIdLst>
  <p:sldIdLst>
    <p:sldId id="257" r:id="rId7"/>
    <p:sldId id="1110" r:id="rId8"/>
    <p:sldId id="1140" r:id="rId9"/>
    <p:sldId id="1111" r:id="rId10"/>
    <p:sldId id="1121" r:id="rId11"/>
    <p:sldId id="1122" r:id="rId12"/>
    <p:sldId id="1123" r:id="rId13"/>
    <p:sldId id="1144" r:id="rId14"/>
    <p:sldId id="1130" r:id="rId15"/>
    <p:sldId id="1126" r:id="rId16"/>
    <p:sldId id="1150" r:id="rId17"/>
    <p:sldId id="1146" r:id="rId18"/>
    <p:sldId id="1136" r:id="rId19"/>
    <p:sldId id="1147" r:id="rId20"/>
    <p:sldId id="1137" r:id="rId21"/>
    <p:sldId id="1143" r:id="rId22"/>
    <p:sldId id="1142" r:id="rId23"/>
    <p:sldId id="289"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763BFF-97CA-47E0-BDB5-0EE360434DFE}">
          <p14:sldIdLst>
            <p14:sldId id="257"/>
          </p14:sldIdLst>
        </p14:section>
        <p14:section name="Trends ofConnected Intelligent World" id="{8182CB68-D9A2-4D64-AB87-01D7163532F2}">
          <p14:sldIdLst>
            <p14:sldId id="1110"/>
            <p14:sldId id="1140"/>
            <p14:sldId id="1111"/>
          </p14:sldIdLst>
        </p14:section>
        <p14:section name="Introduction to OpenHarmony" id="{05E95C56-BDC6-4DD0-977D-E5378DA0914F}">
          <p14:sldIdLst>
            <p14:sldId id="1121"/>
            <p14:sldId id="1122"/>
            <p14:sldId id="1123"/>
            <p14:sldId id="1144"/>
            <p14:sldId id="1130"/>
            <p14:sldId id="1126"/>
            <p14:sldId id="1150"/>
            <p14:sldId id="1146"/>
          </p14:sldIdLst>
        </p14:section>
        <p14:section name="Globally Ecosystem" id="{2EEC7C97-C274-4123-B85E-BA07D15C1D5E}">
          <p14:sldIdLst>
            <p14:sldId id="1136"/>
            <p14:sldId id="1147"/>
            <p14:sldId id="1137"/>
            <p14:sldId id="1143"/>
            <p14:sldId id="1142"/>
            <p14:sldId id="2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B5FFE"/>
    <a:srgbClr val="03A6F8"/>
    <a:srgbClr val="CECEEF"/>
    <a:srgbClr val="46999D"/>
    <a:srgbClr val="FFFF00"/>
    <a:srgbClr val="80BD0D"/>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9" autoAdjust="0"/>
    <p:restoredTop sz="76344" autoAdjust="0"/>
  </p:normalViewPr>
  <p:slideViewPr>
    <p:cSldViewPr snapToGrid="0">
      <p:cViewPr varScale="1">
        <p:scale>
          <a:sx n="64" d="100"/>
          <a:sy n="64" d="100"/>
        </p:scale>
        <p:origin x="30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2025/3/30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028049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E6E62-0A4A-440F-A3A0-1904151E0F67}" type="datetimeFigureOut">
              <a:rPr lang="zh-CN" altLang="en-US" smtClean="0"/>
              <a:t>2025/3/30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C4DF4-6413-405D-8311-20A510DC5EFC}" type="slidenum">
              <a:rPr lang="zh-CN" altLang="en-US" smtClean="0"/>
              <a:t>‹#›</a:t>
            </a:fld>
            <a:endParaRPr lang="zh-CN" altLang="en-US"/>
          </a:p>
        </p:txBody>
      </p:sp>
    </p:spTree>
    <p:extLst>
      <p:ext uri="{BB962C8B-B14F-4D97-AF65-F5344CB8AC3E}">
        <p14:creationId xmlns:p14="http://schemas.microsoft.com/office/powerpoint/2010/main" val="1234976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am Yutao, from Huawei Dresden Research Center. I am also one of the initial members of OpenHarmony Concurrency &amp; Coordination TSG.</a:t>
            </a:r>
          </a:p>
          <a:p>
            <a:r>
              <a:rPr lang="en-US" dirty="0"/>
              <a:t>Welcome to the OpenHarmony Tutorial. I will first go through a brief introduction of OpenHarmony, from perspective of the trends, the technologies and ecosystem.</a:t>
            </a:r>
          </a:p>
        </p:txBody>
      </p:sp>
      <p:sp>
        <p:nvSpPr>
          <p:cNvPr id="4" name="Slide Number Placeholder 3"/>
          <p:cNvSpPr>
            <a:spLocks noGrp="1"/>
          </p:cNvSpPr>
          <p:nvPr>
            <p:ph type="sldNum" sz="quarter" idx="5"/>
          </p:nvPr>
        </p:nvSpPr>
        <p:spPr/>
        <p:txBody>
          <a:bodyPr/>
          <a:lstStyle/>
          <a:p>
            <a:fld id="{F45C4DF4-6413-405D-8311-20A510DC5EFC}" type="slidenum">
              <a:rPr lang="zh-CN" altLang="en-US" smtClean="0"/>
              <a:t>1</a:t>
            </a:fld>
            <a:endParaRPr lang="zh-CN" altLang="en-US"/>
          </a:p>
        </p:txBody>
      </p:sp>
    </p:spTree>
    <p:extLst>
      <p:ext uri="{BB962C8B-B14F-4D97-AF65-F5344CB8AC3E}">
        <p14:creationId xmlns:p14="http://schemas.microsoft.com/office/powerpoint/2010/main" val="414632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OpenHarmony also has AI-native capabilities. It's not just about smart assistant apps—third-party apps can also tap into these AI features with just a few code tweaks.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By making AI components available, we’re helping third-party apps bring smarter, more innovative experiences.</a:t>
            </a: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96558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OpenHarmony's security setup is built to keep everything safe—whether it’s the REE, TEE, the software environment, or the chip itself. </a:t>
            </a:r>
          </a:p>
          <a:p>
            <a:r>
              <a:rPr lang="en-US" altLang="zh-CN" dirty="0"/>
              <a:t>In the connected, intelligent world, security and privacy will cover every part of the system. Thanks to the security collaboration mechanism, devices can work together with other devices and the cloud to fix security gaps and rebuild digital trust across the whole ecosystem.</a:t>
            </a: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76479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OpenHarmony, there's also a </a:t>
            </a:r>
            <a:r>
              <a:rPr lang="en-US" altLang="zh-CN" dirty="0" err="1"/>
              <a:t>Cangjie</a:t>
            </a:r>
            <a:r>
              <a:rPr lang="en-US" altLang="zh-CN" dirty="0"/>
              <a:t> programming language designed for full-scenario intelligence.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 provides high performance, thanks to full-concurrency garbage collection and lightweight threads. Plus, it has security DNA built right into the language design, an embedded </a:t>
            </a:r>
            <a:r>
              <a:rPr lang="en-US" altLang="zh-CN" dirty="0" err="1"/>
              <a:t>agentDSL</a:t>
            </a:r>
            <a:r>
              <a:rPr lang="en-US" altLang="zh-CN" dirty="0"/>
              <a:t> for smart features, and a lightweight, scalable runtime that works across all kinds of scenarios.</a:t>
            </a: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23646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New Roman" panose="02020603050405020304" pitchFamily="18" charset="0"/>
                <a:ea typeface="宋体" panose="02010600030101010101" pitchFamily="2" charset="-122"/>
              </a:rPr>
              <a:t>OpenHarmony is the fastest growing open source OS community for devices, with 70+ organization contributors, more than 8200 contributors, 120+ million code lines, and 1030+ software and hardware products.</a:t>
            </a: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363703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2024, we launched HarmonyOS NEXT, the newest version of our native HarmonyOS. Built on the OpenHarmony open-source platform, it brings major improvements in areas like the kernel, file system, interconnectivity, database, programming language, compiler, framework, IDE, security, graphics, multimedia, and AI. These updates highlight our push to create a fully independent and controllable OS.</a:t>
            </a:r>
          </a:p>
          <a:p>
            <a:r>
              <a:rPr lang="en-US" altLang="zh-CN" dirty="0"/>
              <a:t>Also known as HarmonyOS 5, this is the biggest upgrade since HarmonyOS started. It completely changes the user experience with better security, smoother performance, smarter features, and a more polished feel.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32061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Aside from the community, OpenHarmony's use in commercial products is a big win. Right now, it's powering over 1,030 commercial software and hardware products across sectors like energy, industry, finance, transportation, healthcare, education, and government. Its success in these products shows how OpenHarmony shines in areas like architecture, usability, stability, performance, and energy efficiency.</a:t>
            </a: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405425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OpenHarmony is expanding globally at a fast pace. In 2023, Eclipse, Europe's biggest open-source organization, teamed up with the OpenAtom Foundation and launched Oniro OS, an open-source project based on OpenHarmony. Mike Milinkovic, Executive Director of Eclipse, said, "Oniro OS will offer a truly community-driven open-source solution."</a:t>
            </a:r>
          </a:p>
          <a:p>
            <a:r>
              <a:rPr lang="en-US" altLang="zh-CN" dirty="0"/>
              <a:t>Both projects are built on the same OpenHarmony Specification, as outlined in their partnership. This deal ensures that OpenHarmony is compatible and works smoothly across different regions and hardware, from mobile devices with rich graphics to IoT gateways.</a:t>
            </a:r>
          </a:p>
          <a:p>
            <a:endParaRPr lang="en-US" dirty="0"/>
          </a:p>
        </p:txBody>
      </p:sp>
      <p:sp>
        <p:nvSpPr>
          <p:cNvPr id="4" name="Slide Number Placeholder 3"/>
          <p:cNvSpPr>
            <a:spLocks noGrp="1"/>
          </p:cNvSpPr>
          <p:nvPr>
            <p:ph type="sldNum" sz="quarter" idx="5"/>
          </p:nvPr>
        </p:nvSpPr>
        <p:spPr/>
        <p:txBody>
          <a:bodyPr/>
          <a:lstStyle/>
          <a:p>
            <a:pPr>
              <a:defRPr/>
            </a:pPr>
            <a:fld id="{F45C4DF4-6413-405D-8311-20A510DC5EFC}"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580097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err="1"/>
              <a:t>Oniro</a:t>
            </a:r>
            <a:r>
              <a:rPr lang="en-US" dirty="0"/>
              <a:t> aims to establish a fully open-source smartphone, built in Europe, tailored for developers, innovators, and privacy-conscious users. </a:t>
            </a:r>
          </a:p>
          <a:p>
            <a:pPr marL="0" indent="0">
              <a:buFontTx/>
              <a:buNone/>
            </a:pPr>
            <a:r>
              <a:rPr lang="en-US" dirty="0"/>
              <a:t>Including the Eclipse Kanto empowering edge devices, the custom-built toolchain to support </a:t>
            </a:r>
            <a:r>
              <a:rPr lang="en-US" altLang="zh-CN" dirty="0"/>
              <a:t>intellectual property compliance, app store with open source mobile apps, availability </a:t>
            </a:r>
            <a:r>
              <a:rPr lang="en-US" altLang="zh-CN" dirty="0" err="1"/>
              <a:t>ofr</a:t>
            </a:r>
            <a:r>
              <a:rPr lang="en-US" altLang="zh-CN" dirty="0"/>
              <a:t> React Native to support cross-platform development, Servo integration to support lightweight and efficient rust-based web rendering, and flexible IDE based on Eclipse Theia.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C4DF4-6413-405D-8311-20A510DC5E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26709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Thank you</a:t>
            </a:r>
            <a:endParaRPr lang="zh-CN" altLang="en-US" dirty="0"/>
          </a:p>
        </p:txBody>
      </p:sp>
    </p:spTree>
    <p:extLst>
      <p:ext uri="{BB962C8B-B14F-4D97-AF65-F5344CB8AC3E}">
        <p14:creationId xmlns:p14="http://schemas.microsoft.com/office/powerpoint/2010/main" val="124371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Looking back over the past 70 years, operating systems have evolved with the growth of the information industry—from batch processing to mainframes, PCs, the internet, and mobile. </a:t>
            </a:r>
          </a:p>
          <a:p>
            <a:r>
              <a:rPr lang="en-US" altLang="zh-CN" dirty="0"/>
              <a:t>As the industry changed, so did operating systems. In the mainframe era, hardware was key; in the PC era, it was all about mouse and keyboard; and now in the mobile era, it's about tapping and swiping, with ecosystems becoming the focus.</a:t>
            </a:r>
          </a:p>
          <a:p>
            <a:r>
              <a:rPr lang="en-US" altLang="zh-CN" dirty="0"/>
              <a:t>Looking ahead, there's huge potential in a connected, smart world. This new era needs a new kind of operating system, and OpenHarmony is here to help power industries forward.</a:t>
            </a:r>
          </a:p>
          <a:p>
            <a:pPr>
              <a:lnSpc>
                <a:spcPct val="150000"/>
              </a:lnSpc>
            </a:pPr>
            <a:endParaRPr lang="zh-CN" altLang="zh-CN" sz="1200" dirty="0">
              <a:effectLst/>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F45C4DF4-6413-405D-8311-20A510DC5EFC}" type="slidenum">
              <a:rPr lang="zh-CN" altLang="en-US" smtClean="0"/>
              <a:t>2</a:t>
            </a:fld>
            <a:endParaRPr lang="zh-CN" altLang="en-US"/>
          </a:p>
        </p:txBody>
      </p:sp>
    </p:spTree>
    <p:extLst>
      <p:ext uri="{BB962C8B-B14F-4D97-AF65-F5344CB8AC3E}">
        <p14:creationId xmlns:p14="http://schemas.microsoft.com/office/powerpoint/2010/main" val="299980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US" altLang="zh-CN"/>
              <a:t>By 2030, we predict there will be 200 billion connections worldwide. General-purpose computing power (FP32) will increase 10 times to 3.3 ZFLOPS, while AI computing power (FP16) will grow 500 times to 105 ZFLOPS. Intelligent vehicles will have 5,000 TOPS of computing power, cloud services will make up 87% of enterprise app spending, and renewables will supply over 50% of global electricity.</a:t>
            </a:r>
            <a:endParaRPr lang="en-US" altLang="zh-CN" sz="1200" dirty="0">
              <a:effectLst/>
              <a:latin typeface="Arial" panose="020B0604020202020204" pitchFamily="34"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1336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We expect three big changes in the connected, intelligent world compared to the mobile internet era:</a:t>
            </a:r>
          </a:p>
          <a:p>
            <a:r>
              <a:rPr lang="en-US" altLang="zh-CN"/>
              <a:t>First, there will be way more types of devices, with tens of billions of connected devices.</a:t>
            </a:r>
          </a:p>
          <a:p>
            <a:r>
              <a:rPr lang="en-US" altLang="zh-CN"/>
              <a:t>Second, the way users interact with devices will shift from one-to-one to many-to-many. People will care more about experiences in different situations—like in transportation or at home—rather than just the device itself.</a:t>
            </a:r>
          </a:p>
          <a:p>
            <a:r>
              <a:rPr lang="en-US" altLang="zh-CN"/>
              <a:t>Third, lots of device makers, app developers, and service providers will come together to create a massive ecosystem.</a:t>
            </a:r>
          </a:p>
          <a:p>
            <a:endParaRPr lang="en-US" altLang="zh-CN"/>
          </a:p>
          <a:p>
            <a:endParaRPr lang="en-US" altLang="zh-CN" dirty="0"/>
          </a:p>
        </p:txBody>
      </p:sp>
      <p:sp>
        <p:nvSpPr>
          <p:cNvPr id="4" name="灯片编号占位符 3"/>
          <p:cNvSpPr>
            <a:spLocks noGrp="1"/>
          </p:cNvSpPr>
          <p:nvPr>
            <p:ph type="sldNum" sz="quarter" idx="10"/>
          </p:nvPr>
        </p:nvSpPr>
        <p:spPr/>
        <p:txBody>
          <a:bodyPr/>
          <a:lstStyle/>
          <a:p>
            <a:fld id="{F45C4DF4-6413-405D-8311-20A510DC5EFC}" type="slidenum">
              <a:rPr lang="zh-CN" altLang="en-US" smtClean="0"/>
              <a:t>4</a:t>
            </a:fld>
            <a:endParaRPr lang="zh-CN" altLang="en-US"/>
          </a:p>
        </p:txBody>
      </p:sp>
    </p:spTree>
    <p:extLst>
      <p:ext uri="{BB962C8B-B14F-4D97-AF65-F5344CB8AC3E}">
        <p14:creationId xmlns:p14="http://schemas.microsoft.com/office/powerpoint/2010/main" val="334173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Harmony has three main pillars that support a connected, intelligent world:</a:t>
            </a:r>
          </a:p>
          <a:p>
            <a:r>
              <a:rPr lang="en-US" altLang="zh-CN"/>
              <a:t>OpenHarmony provides the core features for both Huawei's HarmonyOS and the OpenHarmony open-source community.</a:t>
            </a:r>
          </a:p>
          <a:p>
            <a:r>
              <a:rPr lang="en-US" altLang="zh-CN"/>
              <a:t>HarmonyOS, built on OpenHarmony, drives the success of Huawei devices.</a:t>
            </a:r>
          </a:p>
          <a:p>
            <a:r>
              <a:rPr lang="en-US" altLang="zh-CN"/>
              <a:t>The OpenHarmony open-source community helps power a variety of industries.</a:t>
            </a:r>
            <a:endParaRPr lang="en-US" altLang="zh-CN" dirty="0"/>
          </a:p>
        </p:txBody>
      </p:sp>
      <p:sp>
        <p:nvSpPr>
          <p:cNvPr id="4" name="灯片编号占位符 3"/>
          <p:cNvSpPr>
            <a:spLocks noGrp="1"/>
          </p:cNvSpPr>
          <p:nvPr>
            <p:ph type="sldNum" sz="quarter" idx="10"/>
          </p:nvPr>
        </p:nvSpPr>
        <p:spPr/>
        <p:txBody>
          <a:bodyPr/>
          <a:lstStyle/>
          <a:p>
            <a:fld id="{F45C4DF4-6413-405D-8311-20A510DC5EFC}" type="slidenum">
              <a:rPr lang="zh-CN" altLang="en-US" smtClean="0"/>
              <a:t>5</a:t>
            </a:fld>
            <a:endParaRPr lang="zh-CN" altLang="en-US"/>
          </a:p>
        </p:txBody>
      </p:sp>
    </p:spTree>
    <p:extLst>
      <p:ext uri="{BB962C8B-B14F-4D97-AF65-F5344CB8AC3E}">
        <p14:creationId xmlns:p14="http://schemas.microsoft.com/office/powerpoint/2010/main" val="375443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1029404">
              <a:lnSpc>
                <a:spcPts val="1959"/>
              </a:lnSpc>
              <a:defRPr/>
            </a:pPr>
            <a:r>
              <a:rPr lang="en-US" altLang="zh-CN" sz="1200" b="0">
                <a:effectLst/>
                <a:latin typeface="Times New Roman" panose="02020603050405020304" pitchFamily="18" charset="0"/>
                <a:ea typeface="宋体" panose="02010600030101010101" pitchFamily="2" charset="-122"/>
              </a:rPr>
              <a:t>The vision of OpenHarmony is to </a:t>
            </a:r>
            <a:r>
              <a:rPr lang="en-US" altLang="zh-CN" b="0"/>
              <a:t>create an operating system and ecosystem that connects everything in a fully integrated, smart world. </a:t>
            </a:r>
          </a:p>
          <a:p>
            <a:pPr algn="l" defTabSz="1029404">
              <a:lnSpc>
                <a:spcPts val="1959"/>
              </a:lnSpc>
              <a:defRPr/>
            </a:pPr>
            <a:r>
              <a:rPr lang="en-US" altLang="zh-CN" sz="1200" b="0" kern="0">
                <a:solidFill>
                  <a:srgbClr val="1D1D1A"/>
                </a:solidFill>
                <a:ea typeface="微软雅黑" panose="020B0503020204020204" pitchFamily="34" charset="-122"/>
                <a:cs typeface="+mn-ea"/>
                <a:sym typeface="+mn-lt"/>
              </a:rPr>
              <a:t>This is based on the architecture characteristics including simplified development and consistent experience for developers, built-in security, smooth transition between devices, </a:t>
            </a:r>
          </a:p>
          <a:p>
            <a:pPr marL="0" marR="0" lvl="0" indent="0" algn="l" defTabSz="357628" rtl="0" eaLnBrk="1" fontAlgn="auto" latinLnBrk="0" hangingPunct="1">
              <a:lnSpc>
                <a:spcPct val="100000"/>
              </a:lnSpc>
              <a:spcBef>
                <a:spcPts val="0"/>
              </a:spcBef>
              <a:spcAft>
                <a:spcPts val="0"/>
              </a:spcAft>
              <a:buClrTx/>
              <a:buSzTx/>
              <a:buFontTx/>
              <a:buNone/>
              <a:tabLst/>
              <a:defRPr/>
            </a:pPr>
            <a:r>
              <a:rPr lang="en-US" altLang="zh-CN" sz="1200" b="0" kern="0">
                <a:solidFill>
                  <a:srgbClr val="1D1D1A"/>
                </a:solidFill>
                <a:ea typeface="微软雅黑" panose="020B0503020204020204" pitchFamily="34" charset="-122"/>
                <a:cs typeface="+mn-ea"/>
                <a:sym typeface="+mn-lt"/>
              </a:rPr>
              <a:t>As well as more flexibility and scalability.</a:t>
            </a:r>
          </a:p>
          <a:p>
            <a:pPr marL="0" marR="0" lvl="0" indent="0" algn="l" defTabSz="357628" rtl="0" eaLnBrk="1" fontAlgn="auto" latinLnBrk="0" hangingPunct="1">
              <a:lnSpc>
                <a:spcPct val="100000"/>
              </a:lnSpc>
              <a:spcBef>
                <a:spcPts val="0"/>
              </a:spcBef>
              <a:spcAft>
                <a:spcPts val="0"/>
              </a:spcAft>
              <a:buClrTx/>
              <a:buSzTx/>
              <a:buFontTx/>
              <a:buNone/>
              <a:tabLst/>
              <a:defRPr/>
            </a:pPr>
            <a:r>
              <a:rPr lang="en-US" altLang="zh-CN" sz="1200" b="0" kern="0">
                <a:solidFill>
                  <a:srgbClr val="1D1D1A"/>
                </a:solidFill>
                <a:ea typeface="微软雅黑" panose="020B0503020204020204" pitchFamily="34" charset="-122"/>
                <a:cs typeface="+mn-ea"/>
                <a:sym typeface="+mn-lt"/>
              </a:rPr>
              <a:t>We believe in an open ecosystem where everyone can contribute and benefit. By working together, we can create something bigger and better for all.</a:t>
            </a:r>
            <a:endParaRPr lang="en-US" altLang="zh-CN" sz="1200" b="0" kern="0" dirty="0">
              <a:solidFill>
                <a:srgbClr val="1D1D1A"/>
              </a:solidFill>
              <a:ea typeface="微软雅黑" panose="020B0503020204020204" pitchFamily="34" charset="-122"/>
              <a:cs typeface="+mn-ea"/>
              <a:sym typeface="+mn-lt"/>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85279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OpenHarmony uses the architecture we called </a:t>
            </a:r>
            <a:r>
              <a:rPr lang="zh-CN" altLang="en-US"/>
              <a:t>元</a:t>
            </a:r>
            <a:r>
              <a:rPr lang="en-US" altLang="zh-CN"/>
              <a:t>OS (which means OS kit for All) to adapt easily to different scenarios.</a:t>
            </a:r>
          </a:p>
          <a:p>
            <a:r>
              <a:rPr lang="en-US" altLang="zh-CN"/>
              <a:t>First, </a:t>
            </a:r>
            <a:r>
              <a:rPr lang="zh-CN" altLang="en-US"/>
              <a:t>元</a:t>
            </a:r>
            <a:r>
              <a:rPr lang="en-US" altLang="zh-CN"/>
              <a:t>OS is a unified architecture, so we don’t need to re-compile everything for different situations. We just put together the necessary parts, which helps cut down maintenance costs.</a:t>
            </a:r>
          </a:p>
          <a:p>
            <a:r>
              <a:rPr lang="en-US" altLang="zh-CN"/>
              <a:t>Second, </a:t>
            </a:r>
            <a:r>
              <a:rPr lang="zh-CN" altLang="en-US"/>
              <a:t>元</a:t>
            </a:r>
            <a:r>
              <a:rPr lang="en-US" altLang="zh-CN"/>
              <a:t>OS supports all-scenario synergy, meaning tasks can be shared across devices. This ensures smooth connections between devices.</a:t>
            </a:r>
          </a:p>
          <a:p>
            <a:r>
              <a:rPr lang="en-US" altLang="zh-CN"/>
              <a:t>Lastly, </a:t>
            </a:r>
            <a:r>
              <a:rPr lang="zh-CN" altLang="en-US"/>
              <a:t>元</a:t>
            </a:r>
            <a:r>
              <a:rPr lang="en-US" altLang="zh-CN"/>
              <a:t>OS helps build a unified and open ecosystem where everything can work together.</a:t>
            </a:r>
            <a:endParaRPr lang="en-US" altLang="zh-CN" dirty="0"/>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72123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Times New Roman" panose="02020603050405020304" pitchFamily="18" charset="0"/>
                <a:ea typeface="宋体" panose="02010600030101010101" pitchFamily="2" charset="-122"/>
              </a:rPr>
              <a:t>The underlying of OpenHarmony is HongMeng Kernel, which is a minimal microkernel with isolated least-privileged OS services. We have made it flexible enough to accommodate diverse scenarios. The security and safety is guaranteed by recognized certification of  CC EAL 6+, ASIL-D and IEC 61508, and compared on Linux in commercialized products like smartphone, we can achieve higher performance. This work has been published in OSDI 2024.</a:t>
            </a:r>
            <a:endParaRPr lang="zh-CN" altLang="zh-CN" sz="12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10049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u="none"/>
              <a:t>With the advent of the post-Moore era, processor hardware evolves from single-core to multi-core and from homogeneous to heterogeneous.</a:t>
            </a:r>
          </a:p>
          <a:p>
            <a:r>
              <a:rPr lang="en-US" altLang="zh-CN" sz="1200">
                <a:effectLst/>
                <a:latin typeface="Times New Roman" panose="02020603050405020304" pitchFamily="18" charset="0"/>
                <a:ea typeface="宋体" panose="02010600030101010101" pitchFamily="2" charset="-122"/>
              </a:rPr>
              <a:t>Therefore based on OpenHarmony we have set up the concurrency and coordination TSG, where we investigate and do research on safe and scalable system software concurrency based on formalized approaches like model checking and SMT. And we publish several papers on top conferences and open source the libvsync and vsync tool within OpenHarmony depository.</a:t>
            </a:r>
            <a:endParaRPr lang="en-US" altLang="zh-CN" dirty="0"/>
          </a:p>
        </p:txBody>
      </p:sp>
      <p:sp>
        <p:nvSpPr>
          <p:cNvPr id="4" name="灯片编号占位符 3"/>
          <p:cNvSpPr>
            <a:spLocks noGrp="1"/>
          </p:cNvSpPr>
          <p:nvPr>
            <p:ph type="sldNum" sz="quarter" idx="10"/>
          </p:nvPr>
        </p:nvSpPr>
        <p:spPr/>
        <p:txBody>
          <a:bodyPr/>
          <a:lstStyle/>
          <a:p>
            <a:fld id="{F45C4DF4-6413-405D-8311-20A510DC5EFC}"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636189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pic>
        <p:nvPicPr>
          <p:cNvPr id="7" name="图片 6" descr="资源 3@4x"/>
          <p:cNvPicPr>
            <a:picLocks noChangeAspect="1"/>
          </p:cNvPicPr>
          <p:nvPr userDrawn="1"/>
        </p:nvPicPr>
        <p:blipFill>
          <a:blip r:embed="rId2"/>
          <a:stretch>
            <a:fillRect/>
          </a:stretch>
        </p:blipFill>
        <p:spPr>
          <a:xfrm>
            <a:off x="633730" y="517525"/>
            <a:ext cx="2449830" cy="517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550160" y="1237615"/>
            <a:ext cx="5398135" cy="4324350"/>
          </a:xfrm>
        </p:spPr>
        <p:txBody>
          <a:bodyPr>
            <a:normAutofit/>
          </a:bodyPr>
          <a:lstStyle>
            <a:lvl1pPr>
              <a:defRPr sz="1800">
                <a:solidFill>
                  <a:schemeClr val="bg1"/>
                </a:solidFill>
                <a:latin typeface="思源黑体 CN Bold" panose="020B0800000000000000" pitchFamily="34" charset="-122"/>
                <a:ea typeface="思源黑体 CN Bold" panose="020B0800000000000000" pitchFamily="34" charset="-122"/>
              </a:defRPr>
            </a:lvl1pPr>
            <a:lvl2pPr>
              <a:defRPr sz="1800">
                <a:solidFill>
                  <a:schemeClr val="bg1"/>
                </a:solidFill>
                <a:latin typeface="思源黑体 CN Bold" panose="020B0800000000000000" pitchFamily="34" charset="-122"/>
                <a:ea typeface="思源黑体 CN Bold" panose="020B0800000000000000" pitchFamily="34" charset="-122"/>
              </a:defRPr>
            </a:lvl2pPr>
            <a:lvl3pPr>
              <a:defRPr sz="1800">
                <a:solidFill>
                  <a:schemeClr val="bg1"/>
                </a:solidFill>
                <a:latin typeface="思源黑体 CN Bold" panose="020B0800000000000000" pitchFamily="34" charset="-122"/>
                <a:ea typeface="思源黑体 CN Bold" panose="020B0800000000000000" pitchFamily="34" charset="-122"/>
              </a:defRPr>
            </a:lvl3pPr>
            <a:lvl4pPr>
              <a:defRPr sz="1800">
                <a:solidFill>
                  <a:schemeClr val="bg1"/>
                </a:solidFill>
                <a:latin typeface="思源黑体 CN Bold" panose="020B0800000000000000" pitchFamily="34" charset="-122"/>
                <a:ea typeface="思源黑体 CN Bold" panose="020B0800000000000000" pitchFamily="34" charset="-122"/>
              </a:defRPr>
            </a:lvl4pPr>
            <a:lvl5pPr>
              <a:defRPr sz="1800">
                <a:solidFill>
                  <a:schemeClr val="bg1"/>
                </a:solidFill>
                <a:latin typeface="思源黑体 CN Bold" panose="020B0800000000000000" pitchFamily="34" charset="-122"/>
                <a:ea typeface="思源黑体 CN Bold" panose="020B0800000000000000"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82000"/>
                </a:prstClr>
              </a:solidFill>
            </a:endParaRPr>
          </a:p>
        </p:txBody>
      </p:sp>
      <p:sp>
        <p:nvSpPr>
          <p:cNvPr id="6" name="灯片编号占位符 5"/>
          <p:cNvSpPr>
            <a:spLocks noGrp="1"/>
          </p:cNvSpPr>
          <p:nvPr>
            <p:ph type="sldNum" sz="quarter" idx="12"/>
          </p:nvPr>
        </p:nvSpPr>
        <p:spPr/>
        <p:txBody>
          <a:body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349076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0" y="280670"/>
            <a:ext cx="11942445" cy="688975"/>
          </a:xfrm>
        </p:spPr>
        <p:txBody>
          <a:bodyPr anchor="ctr">
            <a:normAutofit/>
          </a:bodyPr>
          <a:lstStyle>
            <a:lvl1pPr algn="l">
              <a:defRPr sz="2000" b="1">
                <a:solidFill>
                  <a:schemeClr val="bg1"/>
                </a:solidFill>
                <a:latin typeface="思源黑体 CN Bold" panose="020B0800000000000000" pitchFamily="34" charset="-122"/>
                <a:ea typeface="思源黑体 CN Bold" panose="020B0800000000000000"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7982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20570" y="1236000"/>
            <a:ext cx="11817549" cy="4873625"/>
          </a:xfrm>
        </p:spPr>
        <p:txBody>
          <a:bodyPr>
            <a:normAutofit/>
          </a:bodyPr>
          <a:lstStyle>
            <a:lvl1pPr>
              <a:defRPr sz="1800">
                <a:solidFill>
                  <a:schemeClr val="tx1">
                    <a:lumMod val="75000"/>
                    <a:lumOff val="25000"/>
                  </a:schemeClr>
                </a:solidFill>
                <a:latin typeface="思源黑体 CN Bold" panose="020B0800000000000000" pitchFamily="34" charset="-122"/>
                <a:ea typeface="思源黑体 CN Bold" panose="020B0800000000000000" pitchFamily="34" charset="-122"/>
              </a:defRPr>
            </a:lvl1pPr>
            <a:lvl2pPr>
              <a:defRPr sz="1800">
                <a:solidFill>
                  <a:schemeClr val="tx1">
                    <a:lumMod val="75000"/>
                    <a:lumOff val="25000"/>
                  </a:schemeClr>
                </a:solidFill>
                <a:latin typeface="思源黑体 CN Bold" panose="020B0800000000000000" pitchFamily="34" charset="-122"/>
                <a:ea typeface="思源黑体 CN Bold" panose="020B0800000000000000" pitchFamily="34" charset="-122"/>
              </a:defRPr>
            </a:lvl2pPr>
            <a:lvl3pPr>
              <a:defRPr sz="1800">
                <a:solidFill>
                  <a:schemeClr val="tx1">
                    <a:lumMod val="75000"/>
                    <a:lumOff val="25000"/>
                  </a:schemeClr>
                </a:solidFill>
                <a:latin typeface="思源黑体 CN Bold" panose="020B0800000000000000" pitchFamily="34" charset="-122"/>
                <a:ea typeface="思源黑体 CN Bold" panose="020B0800000000000000" pitchFamily="34" charset="-122"/>
              </a:defRPr>
            </a:lvl3pPr>
            <a:lvl4pPr>
              <a:defRPr sz="1800">
                <a:solidFill>
                  <a:schemeClr val="tx1">
                    <a:lumMod val="75000"/>
                    <a:lumOff val="25000"/>
                  </a:schemeClr>
                </a:solidFill>
                <a:latin typeface="思源黑体 CN Bold" panose="020B0800000000000000" pitchFamily="34" charset="-122"/>
                <a:ea typeface="思源黑体 CN Bold" panose="020B0800000000000000" pitchFamily="34" charset="-122"/>
              </a:defRPr>
            </a:lvl4pPr>
            <a:lvl5pPr>
              <a:defRPr sz="1800">
                <a:solidFill>
                  <a:schemeClr val="tx1">
                    <a:lumMod val="75000"/>
                    <a:lumOff val="25000"/>
                  </a:schemeClr>
                </a:solidFill>
                <a:latin typeface="思源黑体 CN Bold" panose="020B0800000000000000" pitchFamily="34" charset="-122"/>
                <a:ea typeface="思源黑体 CN Bold" panose="020B0800000000000000" pitchFamily="34" charset="-122"/>
              </a:defRPr>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标题 3"/>
          <p:cNvSpPr>
            <a:spLocks noGrp="1"/>
          </p:cNvSpPr>
          <p:nvPr>
            <p:ph type="ctrTitle"/>
          </p:nvPr>
        </p:nvSpPr>
        <p:spPr>
          <a:xfrm>
            <a:off x="0" y="280670"/>
            <a:ext cx="11942445" cy="688975"/>
          </a:xfrm>
        </p:spPr>
        <p:txBody>
          <a:bodyPr anchor="ctr">
            <a:normAutofit/>
          </a:bodyPr>
          <a:lstStyle>
            <a:lvl1pPr algn="l">
              <a:defRPr sz="2000" b="1">
                <a:solidFill>
                  <a:schemeClr val="bg1"/>
                </a:solidFill>
                <a:latin typeface="思源黑体 CN Bold" panose="020B0800000000000000" pitchFamily="34" charset="-122"/>
                <a:ea typeface="思源黑体 CN Bold" panose="020B0800000000000000"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1920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754602" y="1180730"/>
            <a:ext cx="10156054" cy="4996233"/>
          </a:xfrm>
        </p:spPr>
        <p:txBody>
          <a:bodyPr>
            <a:normAutofit/>
          </a:bodyPr>
          <a:lstStyle>
            <a:lvl1pPr>
              <a:defRPr sz="1600">
                <a:solidFill>
                  <a:schemeClr val="bg1"/>
                </a:solidFill>
                <a:latin typeface="思源黑体 CN Bold" panose="020B0800000000000000" pitchFamily="34" charset="-122"/>
                <a:ea typeface="思源黑体 CN Bold" panose="020B0800000000000000" pitchFamily="34" charset="-122"/>
              </a:defRPr>
            </a:lvl1pPr>
            <a:lvl2pPr>
              <a:defRPr sz="1600">
                <a:solidFill>
                  <a:schemeClr val="bg1"/>
                </a:solidFill>
                <a:latin typeface="思源黑体 CN Bold" panose="020B0800000000000000" pitchFamily="34" charset="-122"/>
                <a:ea typeface="思源黑体 CN Bold" panose="020B0800000000000000" pitchFamily="34" charset="-122"/>
              </a:defRPr>
            </a:lvl2pPr>
            <a:lvl3pPr>
              <a:defRPr sz="1600">
                <a:solidFill>
                  <a:schemeClr val="bg1"/>
                </a:solidFill>
                <a:latin typeface="思源黑体 CN Bold" panose="020B0800000000000000" pitchFamily="34" charset="-122"/>
                <a:ea typeface="思源黑体 CN Bold" panose="020B0800000000000000" pitchFamily="34" charset="-122"/>
              </a:defRPr>
            </a:lvl3pPr>
            <a:lvl4pPr>
              <a:defRPr sz="1600">
                <a:solidFill>
                  <a:schemeClr val="bg1"/>
                </a:solidFill>
                <a:latin typeface="思源黑体 CN Bold" panose="020B0800000000000000" pitchFamily="34" charset="-122"/>
                <a:ea typeface="思源黑体 CN Bold" panose="020B0800000000000000" pitchFamily="34" charset="-122"/>
              </a:defRPr>
            </a:lvl4pPr>
            <a:lvl5pPr>
              <a:defRPr sz="1600">
                <a:solidFill>
                  <a:schemeClr val="bg1"/>
                </a:solidFill>
                <a:latin typeface="思源黑体 CN Bold" panose="020B0800000000000000" pitchFamily="34" charset="-122"/>
                <a:ea typeface="思源黑体 CN Bold" panose="020B0800000000000000"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89414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文本占位符 4"/>
          <p:cNvSpPr>
            <a:spLocks noGrp="1"/>
          </p:cNvSpPr>
          <p:nvPr>
            <p:ph type="body" sz="quarter" idx="3" hasCustomPrompt="1"/>
          </p:nvPr>
        </p:nvSpPr>
        <p:spPr>
          <a:xfrm>
            <a:off x="0" y="2906282"/>
            <a:ext cx="12109142" cy="823912"/>
          </a:xfrm>
        </p:spPr>
        <p:txBody>
          <a:bodyPr anchor="ctr">
            <a:normAutofit/>
          </a:bodyPr>
          <a:lstStyle>
            <a:lvl1pPr marL="0" indent="0" algn="ctr">
              <a:lnSpc>
                <a:spcPct val="150000"/>
              </a:lnSpc>
              <a:buNone/>
              <a:defRPr sz="3600" b="1">
                <a:solidFill>
                  <a:schemeClr val="bg1"/>
                </a:solidFill>
                <a:latin typeface="思源黑体 CN Bold" panose="020B0800000000000000" pitchFamily="34" charset="-122"/>
                <a:ea typeface="思源黑体 CN Bold" panose="020B0800000000000000"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dirty="0"/>
              <a:t>感谢聆听</a:t>
            </a:r>
          </a:p>
        </p:txBody>
      </p:sp>
    </p:spTree>
    <p:extLst>
      <p:ext uri="{BB962C8B-B14F-4D97-AF65-F5344CB8AC3E}">
        <p14:creationId xmlns:p14="http://schemas.microsoft.com/office/powerpoint/2010/main" val="484069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2412134"/>
            <a:ext cx="12192000" cy="1325563"/>
          </a:xfrm>
        </p:spPr>
        <p:txBody>
          <a:bodyPr>
            <a:normAutofit/>
          </a:bodyPr>
          <a:lstStyle>
            <a:lvl1pPr algn="ctr">
              <a:defRPr sz="3200">
                <a:solidFill>
                  <a:schemeClr val="bg1"/>
                </a:solidFill>
                <a:latin typeface="思源黑体 CN Bold" panose="020B0800000000000000" pitchFamily="34" charset="-122"/>
                <a:ea typeface="思源黑体 CN Bold" panose="020B0800000000000000" pitchFamily="34" charset="-122"/>
              </a:defRPr>
            </a:lvl1pPr>
          </a:lstStyle>
          <a:p>
            <a:r>
              <a:rPr kumimoji="1" lang="zh-CN" altLang="en-US"/>
              <a:t>单击此处编辑母版标题样式</a:t>
            </a:r>
          </a:p>
        </p:txBody>
      </p:sp>
    </p:spTree>
    <p:extLst>
      <p:ext uri="{BB962C8B-B14F-4D97-AF65-F5344CB8AC3E}">
        <p14:creationId xmlns:p14="http://schemas.microsoft.com/office/powerpoint/2010/main" val="4104993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82000"/>
                </a:prstClr>
              </a:solidFill>
            </a:endParaRPr>
          </a:p>
        </p:txBody>
      </p:sp>
      <p:sp>
        <p:nvSpPr>
          <p:cNvPr id="4" name="灯片编号占位符 3"/>
          <p:cNvSpPr>
            <a:spLocks noGrp="1"/>
          </p:cNvSpPr>
          <p:nvPr>
            <p:ph type="sldNum" sz="quarter" idx="12"/>
          </p:nvPr>
        </p:nvSpPr>
        <p:spPr/>
        <p:txBody>
          <a:body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3164497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82000"/>
                </a:prstClr>
              </a:solidFill>
            </a:endParaRPr>
          </a:p>
        </p:txBody>
      </p:sp>
      <p:sp>
        <p:nvSpPr>
          <p:cNvPr id="7" name="灯片编号占位符 6"/>
          <p:cNvSpPr>
            <a:spLocks noGrp="1"/>
          </p:cNvSpPr>
          <p:nvPr>
            <p:ph type="sldNum" sz="quarter" idx="12"/>
          </p:nvPr>
        </p:nvSpPr>
        <p:spPr/>
        <p:txBody>
          <a:body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418914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82000"/>
                </a:prstClr>
              </a:solidFill>
            </a:endParaRPr>
          </a:p>
        </p:txBody>
      </p:sp>
      <p:sp>
        <p:nvSpPr>
          <p:cNvPr id="6" name="灯片编号占位符 5"/>
          <p:cNvSpPr>
            <a:spLocks noGrp="1"/>
          </p:cNvSpPr>
          <p:nvPr>
            <p:ph type="sldNum" sz="quarter" idx="12"/>
          </p:nvPr>
        </p:nvSpPr>
        <p:spPr/>
        <p:txBody>
          <a:body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789249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82000"/>
                </a:prstClr>
              </a:solidFill>
            </a:endParaRPr>
          </a:p>
        </p:txBody>
      </p:sp>
      <p:sp>
        <p:nvSpPr>
          <p:cNvPr id="6" name="灯片编号占位符 5"/>
          <p:cNvSpPr>
            <a:spLocks noGrp="1"/>
          </p:cNvSpPr>
          <p:nvPr>
            <p:ph type="sldNum" sz="quarter" idx="12"/>
          </p:nvPr>
        </p:nvSpPr>
        <p:spPr/>
        <p:txBody>
          <a:body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3690545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black">
                    <a:tint val="82000"/>
                  </a:prstClr>
                </a:solidFill>
              </a:rPr>
              <a:pPr/>
              <a:t>2025/3/30</a:t>
            </a:fld>
            <a:endParaRPr lang="zh-CN" altLang="en-US">
              <a:solidFill>
                <a:prstClr val="black">
                  <a:tint val="82000"/>
                </a:prstClr>
              </a:solidFill>
            </a:endParaRPr>
          </a:p>
        </p:txBody>
      </p:sp>
      <p:sp>
        <p:nvSpPr>
          <p:cNvPr id="5" name="页脚占位符 4"/>
          <p:cNvSpPr>
            <a:spLocks noGrp="1"/>
          </p:cNvSpPr>
          <p:nvPr>
            <p:ph type="ftr" sz="quarter" idx="11"/>
          </p:nvPr>
        </p:nvSpPr>
        <p:spPr/>
        <p:txBody>
          <a:bodyPr/>
          <a:lstStyle/>
          <a:p>
            <a:endParaRPr lang="zh-CN" altLang="en-US" dirty="0">
              <a:solidFill>
                <a:prstClr val="black">
                  <a:tint val="82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black">
                    <a:tint val="82000"/>
                  </a:prstClr>
                </a:solidFill>
              </a:rPr>
              <a:pPr/>
              <a:t>‹#›</a:t>
            </a:fld>
            <a:endParaRPr lang="zh-CN" altLang="en-US" dirty="0">
              <a:solidFill>
                <a:prstClr val="black">
                  <a:tint val="82000"/>
                </a:prstClr>
              </a:solidFill>
            </a:endParaRPr>
          </a:p>
        </p:txBody>
      </p:sp>
    </p:spTree>
    <p:extLst>
      <p:ext uri="{BB962C8B-B14F-4D97-AF65-F5344CB8AC3E}">
        <p14:creationId xmlns:p14="http://schemas.microsoft.com/office/powerpoint/2010/main" val="15041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69954" y="260350"/>
            <a:ext cx="11082867" cy="871538"/>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69956" y="1341444"/>
            <a:ext cx="10697633" cy="43703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0"/>
          <p:cNvSpPr>
            <a:spLocks noGrp="1" noChangeArrowheads="1"/>
          </p:cNvSpPr>
          <p:nvPr>
            <p:ph type="dt" sz="half" idx="10"/>
          </p:nvPr>
        </p:nvSpPr>
        <p:spPr>
          <a:xfrm>
            <a:off x="8481484" y="6489703"/>
            <a:ext cx="2796116" cy="455612"/>
          </a:xfrm>
          <a:prstGeom prst="rect">
            <a:avLst/>
          </a:prstGeom>
          <a:ln/>
        </p:spPr>
        <p:txBody>
          <a:bodyPr/>
          <a:lstStyle>
            <a:lvl1pPr>
              <a:defRPr/>
            </a:lvl1pPr>
          </a:lstStyle>
          <a:p>
            <a:pPr defTabSz="820863" fontAlgn="base">
              <a:spcBef>
                <a:spcPct val="0"/>
              </a:spcBef>
              <a:spcAft>
                <a:spcPct val="0"/>
              </a:spcAft>
              <a:defRPr/>
            </a:pPr>
            <a:r>
              <a:rPr lang="de-DE" altLang="zh-CN">
                <a:solidFill>
                  <a:srgbClr val="000000"/>
                </a:solidFill>
                <a:ea typeface="宋体" pitchFamily="2" charset="-122"/>
              </a:rPr>
              <a:t>Page </a:t>
            </a:r>
            <a:fld id="{21BD398D-CFCF-4B9F-9E50-D65603888479}" type="slidenum">
              <a:rPr lang="de-DE" altLang="zh-CN" smtClean="0">
                <a:solidFill>
                  <a:srgbClr val="000000"/>
                </a:solidFill>
                <a:ea typeface="宋体" pitchFamily="2" charset="-122"/>
              </a:rPr>
              <a:pPr defTabSz="820863" fontAlgn="base">
                <a:spcBef>
                  <a:spcPct val="0"/>
                </a:spcBef>
                <a:spcAft>
                  <a:spcPct val="0"/>
                </a:spcAft>
                <a:defRPr/>
              </a:pPr>
              <a:t>‹#›</a:t>
            </a:fld>
            <a:endParaRPr lang="en-GB" altLang="zh-CN">
              <a:solidFill>
                <a:srgbClr val="000000"/>
              </a:solidFill>
              <a:ea typeface="宋体" pitchFamily="2" charset="-122"/>
            </a:endParaRPr>
          </a:p>
        </p:txBody>
      </p:sp>
    </p:spTree>
    <p:extLst>
      <p:ext uri="{BB962C8B-B14F-4D97-AF65-F5344CB8AC3E}">
        <p14:creationId xmlns:p14="http://schemas.microsoft.com/office/powerpoint/2010/main" val="105874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0">
              <a:srgbClr val="00A6F9"/>
            </a:gs>
            <a:gs pos="100000">
              <a:srgbClr val="81BD0A"/>
            </a:gs>
          </a:gsLst>
          <a:lin ang="0" scaled="0"/>
        </a:gra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solidFill>
                  <a:schemeClr val="bg1"/>
                </a:solidFill>
              </a:defRPr>
            </a:lvl1p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lvl1pPr>
              <a:defRPr>
                <a:solidFill>
                  <a:schemeClr val="bg1"/>
                </a:solidFill>
              </a:defRPr>
            </a:lvl1p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lvl1pPr>
              <a:defRPr>
                <a:solidFill>
                  <a:schemeClr val="bg1"/>
                </a:solidFill>
              </a:defRPr>
            </a:lvl1p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
        <p:nvSpPr>
          <p:cNvPr id="7" name="矩形 6"/>
          <p:cNvSpPr/>
          <p:nvPr userDrawn="1"/>
        </p:nvSpPr>
        <p:spPr>
          <a:xfrm>
            <a:off x="0" y="1097915"/>
            <a:ext cx="12192000" cy="5760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OpenAtom OpenHarmony-01"/>
          <p:cNvPicPr>
            <a:picLocks noChangeAspect="1"/>
          </p:cNvPicPr>
          <p:nvPr userDrawn="1"/>
        </p:nvPicPr>
        <p:blipFill>
          <a:blip r:embed="rId2"/>
          <a:stretch>
            <a:fillRect/>
          </a:stretch>
        </p:blipFill>
        <p:spPr>
          <a:xfrm>
            <a:off x="9280800" y="6190010"/>
            <a:ext cx="2606400" cy="340330"/>
          </a:xfrm>
          <a:prstGeom prst="rect">
            <a:avLst/>
          </a:prstGeom>
        </p:spPr>
      </p:pic>
      <p:pic>
        <p:nvPicPr>
          <p:cNvPr id="3" name="图片 2" descr="资源 3@4x"/>
          <p:cNvPicPr>
            <a:picLocks noChangeAspect="1"/>
          </p:cNvPicPr>
          <p:nvPr userDrawn="1"/>
        </p:nvPicPr>
        <p:blipFill>
          <a:blip r:embed="rId3"/>
          <a:stretch>
            <a:fillRect/>
          </a:stretch>
        </p:blipFill>
        <p:spPr>
          <a:xfrm>
            <a:off x="9742170" y="328930"/>
            <a:ext cx="2145030" cy="4533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69954" y="260350"/>
            <a:ext cx="11082867" cy="871538"/>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69956" y="1341444"/>
            <a:ext cx="10697633" cy="43703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0"/>
          <p:cNvSpPr>
            <a:spLocks noGrp="1" noChangeArrowheads="1"/>
          </p:cNvSpPr>
          <p:nvPr>
            <p:ph type="dt" sz="half" idx="10"/>
          </p:nvPr>
        </p:nvSpPr>
        <p:spPr>
          <a:xfrm>
            <a:off x="8481484" y="6489703"/>
            <a:ext cx="2796116" cy="455612"/>
          </a:xfrm>
          <a:prstGeom prst="rect">
            <a:avLst/>
          </a:prstGeom>
          <a:ln/>
        </p:spPr>
        <p:txBody>
          <a:bodyPr/>
          <a:lstStyle>
            <a:lvl1pPr>
              <a:defRPr/>
            </a:lvl1pPr>
          </a:lstStyle>
          <a:p>
            <a:pPr defTabSz="820863" fontAlgn="base">
              <a:spcBef>
                <a:spcPct val="0"/>
              </a:spcBef>
              <a:spcAft>
                <a:spcPct val="0"/>
              </a:spcAft>
              <a:defRPr/>
            </a:pPr>
            <a:r>
              <a:rPr lang="de-DE" altLang="zh-CN">
                <a:solidFill>
                  <a:srgbClr val="000000"/>
                </a:solidFill>
                <a:ea typeface="宋体" pitchFamily="2" charset="-122"/>
              </a:rPr>
              <a:t>Page </a:t>
            </a:r>
            <a:fld id="{21BD398D-CFCF-4B9F-9E50-D65603888479}" type="slidenum">
              <a:rPr lang="de-DE" altLang="zh-CN" smtClean="0">
                <a:solidFill>
                  <a:srgbClr val="000000"/>
                </a:solidFill>
                <a:ea typeface="宋体" pitchFamily="2" charset="-122"/>
              </a:rPr>
              <a:pPr defTabSz="820863" fontAlgn="base">
                <a:spcBef>
                  <a:spcPct val="0"/>
                </a:spcBef>
                <a:spcAft>
                  <a:spcPct val="0"/>
                </a:spcAft>
                <a:defRPr/>
              </a:pPr>
              <a:t>‹#›</a:t>
            </a:fld>
            <a:endParaRPr lang="en-GB" altLang="zh-CN">
              <a:solidFill>
                <a:srgbClr val="000000"/>
              </a:solidFill>
              <a:ea typeface="宋体" pitchFamily="2" charset="-122"/>
            </a:endParaRPr>
          </a:p>
        </p:txBody>
      </p:sp>
    </p:spTree>
    <p:extLst>
      <p:ext uri="{BB962C8B-B14F-4D97-AF65-F5344CB8AC3E}">
        <p14:creationId xmlns:p14="http://schemas.microsoft.com/office/powerpoint/2010/main" val="64375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8C77CD30-EA2E-1C45-AF28-145BB1A81E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p:cNvSpPr>
            <a:spLocks noGrp="1"/>
          </p:cNvSpPr>
          <p:nvPr>
            <p:ph type="ctrTitle"/>
          </p:nvPr>
        </p:nvSpPr>
        <p:spPr>
          <a:xfrm>
            <a:off x="1524001" y="1122363"/>
            <a:ext cx="9144000" cy="2387600"/>
          </a:xfrm>
          <a:prstGeom prst="rect">
            <a:avLst/>
          </a:prstGeom>
        </p:spPr>
        <p:txBody>
          <a:bodyPr anchor="b"/>
          <a:lstStyle>
            <a:lvl1pPr algn="ctr">
              <a:defRPr sz="5388"/>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155"/>
            </a:lvl1pPr>
            <a:lvl2pPr marL="410584" indent="0" algn="ctr">
              <a:buNone/>
              <a:defRPr sz="1796"/>
            </a:lvl2pPr>
            <a:lvl3pPr marL="821167" indent="0" algn="ctr">
              <a:buNone/>
              <a:defRPr sz="1617"/>
            </a:lvl3pPr>
            <a:lvl4pPr marL="1231750" indent="0" algn="ctr">
              <a:buNone/>
              <a:defRPr sz="1437"/>
            </a:lvl4pPr>
            <a:lvl5pPr marL="1642333" indent="0" algn="ctr">
              <a:buNone/>
              <a:defRPr sz="1437"/>
            </a:lvl5pPr>
            <a:lvl6pPr marL="2052917" indent="0" algn="ctr">
              <a:buNone/>
              <a:defRPr sz="1437"/>
            </a:lvl6pPr>
            <a:lvl7pPr marL="2463500" indent="0" algn="ctr">
              <a:buNone/>
              <a:defRPr sz="1437"/>
            </a:lvl7pPr>
            <a:lvl8pPr marL="2874083" indent="0" algn="ctr">
              <a:buNone/>
              <a:defRPr sz="1437"/>
            </a:lvl8pPr>
            <a:lvl9pPr marL="3284667" indent="0" algn="ctr">
              <a:buNone/>
              <a:defRPr sz="1437"/>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403205"/>
            <a:fld id="{82F288E0-7875-42C4-84C8-98DBBD3BF4D2}" type="datetimeFigureOut">
              <a:rPr lang="zh-CN" altLang="en-US" smtClean="0">
                <a:solidFill>
                  <a:srgbClr val="1D1D1A"/>
                </a:solidFill>
              </a:rPr>
              <a:pPr defTabSz="403205"/>
              <a:t>2025/3/30</a:t>
            </a:fld>
            <a:endParaRPr lang="zh-CN" altLang="en-US">
              <a:solidFill>
                <a:srgbClr val="1D1D1A"/>
              </a:solidFill>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defTabSz="403205"/>
            <a:endParaRPr lang="zh-CN" altLang="en-US">
              <a:solidFill>
                <a:srgbClr val="1D1D1A"/>
              </a:solidFill>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defTabSz="403205"/>
            <a:fld id="{7D9BB5D0-35E4-459D-AEF3-FE4D7C45CC19}" type="slidenum">
              <a:rPr lang="zh-CN" altLang="en-US" smtClean="0">
                <a:solidFill>
                  <a:srgbClr val="1D1D1A"/>
                </a:solidFill>
              </a:rPr>
              <a:pPr defTabSz="403205"/>
              <a:t>‹#›</a:t>
            </a:fld>
            <a:endParaRPr lang="zh-CN" altLang="en-US">
              <a:solidFill>
                <a:srgbClr val="1D1D1A"/>
              </a:solidFill>
            </a:endParaRPr>
          </a:p>
        </p:txBody>
      </p:sp>
      <p:pic>
        <p:nvPicPr>
          <p:cNvPr id="9" name="图片 8" descr="资源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7975" y="306706"/>
            <a:ext cx="3033537" cy="229112"/>
          </a:xfrm>
          <a:prstGeom prst="rect">
            <a:avLst/>
          </a:prstGeom>
        </p:spPr>
      </p:pic>
    </p:spTree>
    <p:extLst>
      <p:ext uri="{BB962C8B-B14F-4D97-AF65-F5344CB8AC3E}">
        <p14:creationId xmlns:p14="http://schemas.microsoft.com/office/powerpoint/2010/main" val="323040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69954" y="260350"/>
            <a:ext cx="11082867" cy="871538"/>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69956" y="1341444"/>
            <a:ext cx="10697633" cy="43703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0"/>
          <p:cNvSpPr>
            <a:spLocks noGrp="1" noChangeArrowheads="1"/>
          </p:cNvSpPr>
          <p:nvPr>
            <p:ph type="dt" sz="half" idx="10"/>
          </p:nvPr>
        </p:nvSpPr>
        <p:spPr>
          <a:xfrm>
            <a:off x="8481484" y="6489703"/>
            <a:ext cx="2796116" cy="455612"/>
          </a:xfrm>
          <a:prstGeom prst="rect">
            <a:avLst/>
          </a:prstGeom>
          <a:ln/>
        </p:spPr>
        <p:txBody>
          <a:bodyPr/>
          <a:lstStyle>
            <a:lvl1pPr>
              <a:defRPr/>
            </a:lvl1pPr>
          </a:lstStyle>
          <a:p>
            <a:pPr defTabSz="820863" fontAlgn="base">
              <a:spcBef>
                <a:spcPct val="0"/>
              </a:spcBef>
              <a:spcAft>
                <a:spcPct val="0"/>
              </a:spcAft>
              <a:defRPr/>
            </a:pPr>
            <a:r>
              <a:rPr lang="de-DE" altLang="zh-CN">
                <a:solidFill>
                  <a:srgbClr val="000000"/>
                </a:solidFill>
                <a:ea typeface="宋体" pitchFamily="2" charset="-122"/>
              </a:rPr>
              <a:t>Page </a:t>
            </a:r>
            <a:fld id="{21BD398D-CFCF-4B9F-9E50-D65603888479}" type="slidenum">
              <a:rPr lang="de-DE" altLang="zh-CN" smtClean="0">
                <a:solidFill>
                  <a:srgbClr val="000000"/>
                </a:solidFill>
                <a:ea typeface="宋体" pitchFamily="2" charset="-122"/>
              </a:rPr>
              <a:pPr defTabSz="820863" fontAlgn="base">
                <a:spcBef>
                  <a:spcPct val="0"/>
                </a:spcBef>
                <a:spcAft>
                  <a:spcPct val="0"/>
                </a:spcAft>
                <a:defRPr/>
              </a:pPr>
              <a:t>‹#›</a:t>
            </a:fld>
            <a:endParaRPr lang="en-GB" altLang="zh-CN">
              <a:solidFill>
                <a:srgbClr val="000000"/>
              </a:solidFill>
              <a:ea typeface="宋体" pitchFamily="2" charset="-122"/>
            </a:endParaRPr>
          </a:p>
        </p:txBody>
      </p:sp>
    </p:spTree>
    <p:extLst>
      <p:ext uri="{BB962C8B-B14F-4D97-AF65-F5344CB8AC3E}">
        <p14:creationId xmlns:p14="http://schemas.microsoft.com/office/powerpoint/2010/main" val="142644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11" name="图片 10" descr="背景图案&#10;&#10;描述已自动生成">
            <a:extLst>
              <a:ext uri="{FF2B5EF4-FFF2-40B4-BE49-F238E27FC236}">
                <a16:creationId xmlns:a16="http://schemas.microsoft.com/office/drawing/2014/main" id="{8C77CD30-EA2E-1C45-AF28-145BB1A81E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p:cNvSpPr>
            <a:spLocks noGrp="1"/>
          </p:cNvSpPr>
          <p:nvPr>
            <p:ph type="ctrTitle"/>
          </p:nvPr>
        </p:nvSpPr>
        <p:spPr>
          <a:xfrm>
            <a:off x="1524001" y="1122363"/>
            <a:ext cx="9144000" cy="2387600"/>
          </a:xfrm>
          <a:prstGeom prst="rect">
            <a:avLst/>
          </a:prstGeom>
        </p:spPr>
        <p:txBody>
          <a:bodyPr anchor="b"/>
          <a:lstStyle>
            <a:lvl1pPr algn="ctr">
              <a:defRPr sz="5388"/>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155"/>
            </a:lvl1pPr>
            <a:lvl2pPr marL="410584" indent="0" algn="ctr">
              <a:buNone/>
              <a:defRPr sz="1796"/>
            </a:lvl2pPr>
            <a:lvl3pPr marL="821167" indent="0" algn="ctr">
              <a:buNone/>
              <a:defRPr sz="1617"/>
            </a:lvl3pPr>
            <a:lvl4pPr marL="1231750" indent="0" algn="ctr">
              <a:buNone/>
              <a:defRPr sz="1437"/>
            </a:lvl4pPr>
            <a:lvl5pPr marL="1642333" indent="0" algn="ctr">
              <a:buNone/>
              <a:defRPr sz="1437"/>
            </a:lvl5pPr>
            <a:lvl6pPr marL="2052917" indent="0" algn="ctr">
              <a:buNone/>
              <a:defRPr sz="1437"/>
            </a:lvl6pPr>
            <a:lvl7pPr marL="2463500" indent="0" algn="ctr">
              <a:buNone/>
              <a:defRPr sz="1437"/>
            </a:lvl7pPr>
            <a:lvl8pPr marL="2874083" indent="0" algn="ctr">
              <a:buNone/>
              <a:defRPr sz="1437"/>
            </a:lvl8pPr>
            <a:lvl9pPr marL="3284667" indent="0" algn="ctr">
              <a:buNone/>
              <a:defRPr sz="1437"/>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403205"/>
            <a:fld id="{82F288E0-7875-42C4-84C8-98DBBD3BF4D2}" type="datetimeFigureOut">
              <a:rPr lang="zh-CN" altLang="en-US" smtClean="0">
                <a:solidFill>
                  <a:srgbClr val="1D1D1A"/>
                </a:solidFill>
              </a:rPr>
              <a:pPr defTabSz="403205"/>
              <a:t>2025/3/30</a:t>
            </a:fld>
            <a:endParaRPr lang="zh-CN" altLang="en-US">
              <a:solidFill>
                <a:srgbClr val="1D1D1A"/>
              </a:solidFill>
            </a:endParaRPr>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pPr defTabSz="403205"/>
            <a:endParaRPr lang="zh-CN" altLang="en-US">
              <a:solidFill>
                <a:srgbClr val="1D1D1A"/>
              </a:solidFill>
            </a:endParaRPr>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pPr defTabSz="403205"/>
            <a:fld id="{7D9BB5D0-35E4-459D-AEF3-FE4D7C45CC19}" type="slidenum">
              <a:rPr lang="zh-CN" altLang="en-US" smtClean="0">
                <a:solidFill>
                  <a:srgbClr val="1D1D1A"/>
                </a:solidFill>
              </a:rPr>
              <a:pPr defTabSz="403205"/>
              <a:t>‹#›</a:t>
            </a:fld>
            <a:endParaRPr lang="zh-CN" altLang="en-US">
              <a:solidFill>
                <a:srgbClr val="1D1D1A"/>
              </a:solidFill>
            </a:endParaRPr>
          </a:p>
        </p:txBody>
      </p:sp>
      <p:pic>
        <p:nvPicPr>
          <p:cNvPr id="9" name="图片 8" descr="资源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7975" y="306706"/>
            <a:ext cx="3033537" cy="229112"/>
          </a:xfrm>
          <a:prstGeom prst="rect">
            <a:avLst/>
          </a:prstGeom>
        </p:spPr>
      </p:pic>
    </p:spTree>
    <p:extLst>
      <p:ext uri="{BB962C8B-B14F-4D97-AF65-F5344CB8AC3E}">
        <p14:creationId xmlns:p14="http://schemas.microsoft.com/office/powerpoint/2010/main" val="198252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69954" y="260350"/>
            <a:ext cx="11082867" cy="871538"/>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69956" y="1341444"/>
            <a:ext cx="10697633" cy="43703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0"/>
          <p:cNvSpPr>
            <a:spLocks noGrp="1" noChangeArrowheads="1"/>
          </p:cNvSpPr>
          <p:nvPr>
            <p:ph type="dt" sz="half" idx="10"/>
          </p:nvPr>
        </p:nvSpPr>
        <p:spPr>
          <a:xfrm>
            <a:off x="8481484" y="6489703"/>
            <a:ext cx="2796116" cy="455612"/>
          </a:xfrm>
          <a:prstGeom prst="rect">
            <a:avLst/>
          </a:prstGeom>
          <a:ln/>
        </p:spPr>
        <p:txBody>
          <a:bodyPr/>
          <a:lstStyle>
            <a:lvl1pPr>
              <a:defRPr/>
            </a:lvl1pPr>
          </a:lstStyle>
          <a:p>
            <a:pPr defTabSz="820863" fontAlgn="base">
              <a:spcBef>
                <a:spcPct val="0"/>
              </a:spcBef>
              <a:spcAft>
                <a:spcPct val="0"/>
              </a:spcAft>
              <a:defRPr/>
            </a:pPr>
            <a:r>
              <a:rPr lang="de-DE" altLang="zh-CN">
                <a:solidFill>
                  <a:srgbClr val="000000"/>
                </a:solidFill>
                <a:ea typeface="宋体" pitchFamily="2" charset="-122"/>
              </a:rPr>
              <a:t>Page </a:t>
            </a:r>
            <a:fld id="{21BD398D-CFCF-4B9F-9E50-D65603888479}" type="slidenum">
              <a:rPr lang="de-DE" altLang="zh-CN" smtClean="0">
                <a:solidFill>
                  <a:srgbClr val="000000"/>
                </a:solidFill>
                <a:ea typeface="宋体" pitchFamily="2" charset="-122"/>
              </a:rPr>
              <a:pPr defTabSz="820863" fontAlgn="base">
                <a:spcBef>
                  <a:spcPct val="0"/>
                </a:spcBef>
                <a:spcAft>
                  <a:spcPct val="0"/>
                </a:spcAft>
                <a:defRPr/>
              </a:pPr>
              <a:t>‹#›</a:t>
            </a:fld>
            <a:endParaRPr lang="en-GB" altLang="zh-CN">
              <a:solidFill>
                <a:srgbClr val="000000"/>
              </a:solidFill>
              <a:ea typeface="宋体" pitchFamily="2" charset="-122"/>
            </a:endParaRPr>
          </a:p>
        </p:txBody>
      </p:sp>
    </p:spTree>
    <p:extLst>
      <p:ext uri="{BB962C8B-B14F-4D97-AF65-F5344CB8AC3E}">
        <p14:creationId xmlns:p14="http://schemas.microsoft.com/office/powerpoint/2010/main" val="114830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47348" y="2347139"/>
            <a:ext cx="12286695" cy="1929602"/>
          </a:xfrm>
        </p:spPr>
        <p:txBody>
          <a:bodyPr anchor="ctr">
            <a:normAutofit/>
          </a:bodyPr>
          <a:lstStyle>
            <a:lvl1pPr algn="ctr">
              <a:defRPr sz="3600" b="1">
                <a:solidFill>
                  <a:schemeClr val="bg1"/>
                </a:solidFill>
                <a:latin typeface="思源黑体 CN Bold" panose="020B0800000000000000" pitchFamily="34" charset="-122"/>
                <a:ea typeface="思源黑体 CN Bold" panose="020B0800000000000000" pitchFamily="34" charset="-122"/>
              </a:defRPr>
            </a:lvl1pPr>
          </a:lstStyle>
          <a:p>
            <a:r>
              <a:rPr kumimoji="1" lang="zh-CN" altLang="en-US" dirty="0"/>
              <a:t>单击此处编辑母版标题样式</a:t>
            </a:r>
          </a:p>
        </p:txBody>
      </p:sp>
      <p:sp>
        <p:nvSpPr>
          <p:cNvPr id="3" name="副标题 2"/>
          <p:cNvSpPr>
            <a:spLocks noGrp="1"/>
          </p:cNvSpPr>
          <p:nvPr>
            <p:ph type="subTitle" idx="1"/>
          </p:nvPr>
        </p:nvSpPr>
        <p:spPr>
          <a:xfrm>
            <a:off x="-106532" y="4276741"/>
            <a:ext cx="12192000" cy="1655762"/>
          </a:xfrm>
        </p:spPr>
        <p:txBody>
          <a:bodyPr anchor="ctr">
            <a:normAutofit/>
          </a:bodyPr>
          <a:lstStyle>
            <a:lvl1pPr marL="0" indent="0" algn="ctr">
              <a:buNone/>
              <a:defRPr sz="2400">
                <a:solidFill>
                  <a:schemeClr val="bg1"/>
                </a:solidFill>
                <a:latin typeface="思源黑体 CN Bold" panose="020B0800000000000000" pitchFamily="34" charset="-122"/>
                <a:ea typeface="思源黑体 CN Bold" panose="020B08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990549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5.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F9"/>
            </a:gs>
            <a:gs pos="100000">
              <a:srgbClr val="81BD0A"/>
            </a:gs>
          </a:gsLst>
          <a:lin ang="0" scaled="0"/>
        </a:gra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9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9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pic>
        <p:nvPicPr>
          <p:cNvPr id="7" name="图片 6" descr="OpenAtom OpenHarmony-01"/>
          <p:cNvPicPr>
            <a:picLocks noChangeAspect="1"/>
          </p:cNvPicPr>
          <p:nvPr userDrawn="1"/>
        </p:nvPicPr>
        <p:blipFill>
          <a:blip r:embed="rId5"/>
          <a:stretch>
            <a:fillRect/>
          </a:stretch>
        </p:blipFill>
        <p:spPr>
          <a:xfrm>
            <a:off x="9279255" y="6189980"/>
            <a:ext cx="2607945" cy="3403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5671" y="2637830"/>
            <a:ext cx="1967204" cy="4221075"/>
            <a:chOff x="5343885" y="-28180"/>
            <a:chExt cx="3271316" cy="7016602"/>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715175"/>
              <a:ext cx="1052648"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242/137/68</a:t>
              </a:r>
              <a:endParaRPr kumimoji="1" lang="mr-IN" altLang="zh-CN" sz="449" b="1" dirty="0">
                <a:solidFill>
                  <a:srgbClr val="FFFFFF"/>
                </a:solidFill>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185C</a:t>
              </a:r>
            </a:p>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28180"/>
              <a:ext cx="726489"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186C</a:t>
              </a:r>
            </a:p>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246/183/140</a:t>
              </a:r>
              <a:endParaRPr kumimoji="1" lang="mr-IN" altLang="zh-CN" sz="449" b="1" dirty="0">
                <a:solidFill>
                  <a:srgbClr val="595757"/>
                </a:solidFill>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250/211/187</a:t>
              </a:r>
              <a:endParaRPr kumimoji="1" lang="mr-IN" altLang="zh-CN" sz="449" b="1" dirty="0">
                <a:solidFill>
                  <a:srgbClr val="595757"/>
                </a:solidFill>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137/137/</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181/181/</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221/221/</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p>
            <a:p>
              <a:pPr algn="ctr" defTabSz="403205">
                <a:lnSpc>
                  <a:spcPts val="556"/>
                </a:lnSpc>
              </a:pPr>
              <a:r>
                <a:rPr kumimoji="1" lang="en-US" altLang="zh-CN" sz="449" b="1" dirty="0">
                  <a:solidFill>
                    <a:srgbClr val="595757"/>
                  </a:solidFill>
                  <a:ea typeface="Arial" charset="0"/>
                  <a:cs typeface="Arial" charset="0"/>
                </a:rPr>
                <a:t>255/255/</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255</a:t>
              </a:r>
            </a:p>
          </p:txBody>
        </p:sp>
      </p:grpSp>
    </p:spTree>
    <p:extLst>
      <p:ext uri="{BB962C8B-B14F-4D97-AF65-F5344CB8AC3E}">
        <p14:creationId xmlns:p14="http://schemas.microsoft.com/office/powerpoint/2010/main" val="1578584157"/>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l" defTabSz="1066116" rtl="0" eaLnBrk="1" latinLnBrk="0" hangingPunct="1">
        <a:lnSpc>
          <a:spcPct val="90000"/>
        </a:lnSpc>
        <a:spcBef>
          <a:spcPct val="0"/>
        </a:spcBef>
        <a:buNone/>
        <a:defRPr sz="5131" kern="1200">
          <a:solidFill>
            <a:schemeClr val="tx1"/>
          </a:solidFill>
          <a:latin typeface="Arial"/>
          <a:ea typeface="+mj-ea"/>
          <a:cs typeface="+mj-cs"/>
        </a:defRPr>
      </a:lvl1pPr>
    </p:titleStyle>
    <p:bodyStyle>
      <a:lvl1pPr marL="266530" indent="-266530" algn="l" defTabSz="1066116" rtl="0" eaLnBrk="1" latinLnBrk="0" hangingPunct="1">
        <a:lnSpc>
          <a:spcPct val="90000"/>
        </a:lnSpc>
        <a:spcBef>
          <a:spcPts val="1166"/>
        </a:spcBef>
        <a:buFont typeface="Arial" panose="020B0604020202020204" pitchFamily="34" charset="0"/>
        <a:buChar char="•"/>
        <a:defRPr sz="3264" kern="1200">
          <a:solidFill>
            <a:schemeClr val="tx1"/>
          </a:solidFill>
          <a:latin typeface="Arial"/>
          <a:ea typeface="+mn-ea"/>
          <a:cs typeface="+mn-cs"/>
        </a:defRPr>
      </a:lvl1pPr>
      <a:lvl2pPr marL="799588" indent="-266530" algn="l" defTabSz="1066116" rtl="0" eaLnBrk="1" latinLnBrk="0" hangingPunct="1">
        <a:lnSpc>
          <a:spcPct val="90000"/>
        </a:lnSpc>
        <a:spcBef>
          <a:spcPts val="584"/>
        </a:spcBef>
        <a:buFont typeface="Arial" panose="020B0604020202020204" pitchFamily="34" charset="0"/>
        <a:buChar char="•"/>
        <a:defRPr sz="2799" kern="1200">
          <a:solidFill>
            <a:schemeClr val="tx1"/>
          </a:solidFill>
          <a:latin typeface="Arial"/>
          <a:ea typeface="+mn-ea"/>
          <a:cs typeface="+mn-cs"/>
        </a:defRPr>
      </a:lvl2pPr>
      <a:lvl3pPr marL="1332645" indent="-266530" algn="l" defTabSz="1066116" rtl="0" eaLnBrk="1" latinLnBrk="0" hangingPunct="1">
        <a:lnSpc>
          <a:spcPct val="90000"/>
        </a:lnSpc>
        <a:spcBef>
          <a:spcPts val="584"/>
        </a:spcBef>
        <a:buFont typeface="Arial" panose="020B0604020202020204" pitchFamily="34" charset="0"/>
        <a:buChar char="•"/>
        <a:defRPr sz="2332" kern="1200">
          <a:solidFill>
            <a:schemeClr val="tx1"/>
          </a:solidFill>
          <a:latin typeface="Arial"/>
          <a:ea typeface="+mn-ea"/>
          <a:cs typeface="+mn-cs"/>
        </a:defRPr>
      </a:lvl3pPr>
      <a:lvl4pPr marL="1865704"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4pPr>
      <a:lvl5pPr marL="2398763"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5pPr>
      <a:lvl6pPr marL="2931821"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6pPr>
      <a:lvl7pPr marL="3464879"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7pPr>
      <a:lvl8pPr marL="3997937"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8pPr>
      <a:lvl9pPr marL="4530995"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9pPr>
    </p:bodyStyle>
    <p:otherStyle>
      <a:defPPr>
        <a:defRPr lang="en-US"/>
      </a:defPPr>
      <a:lvl1pPr marL="0" algn="l" defTabSz="1066116" rtl="0" eaLnBrk="1" latinLnBrk="0" hangingPunct="1">
        <a:defRPr sz="2098" kern="1200">
          <a:solidFill>
            <a:schemeClr val="tx1"/>
          </a:solidFill>
          <a:latin typeface="Arial"/>
          <a:ea typeface="+mn-ea"/>
          <a:cs typeface="+mn-cs"/>
        </a:defRPr>
      </a:lvl1pPr>
      <a:lvl2pPr marL="533058" algn="l" defTabSz="1066116" rtl="0" eaLnBrk="1" latinLnBrk="0" hangingPunct="1">
        <a:defRPr sz="2098" kern="1200">
          <a:solidFill>
            <a:schemeClr val="tx1"/>
          </a:solidFill>
          <a:latin typeface="Arial"/>
          <a:ea typeface="+mn-ea"/>
          <a:cs typeface="+mn-cs"/>
        </a:defRPr>
      </a:lvl2pPr>
      <a:lvl3pPr marL="1066116" algn="l" defTabSz="1066116" rtl="0" eaLnBrk="1" latinLnBrk="0" hangingPunct="1">
        <a:defRPr sz="2098" kern="1200">
          <a:solidFill>
            <a:schemeClr val="tx1"/>
          </a:solidFill>
          <a:latin typeface="Arial"/>
          <a:ea typeface="+mn-ea"/>
          <a:cs typeface="+mn-cs"/>
        </a:defRPr>
      </a:lvl3pPr>
      <a:lvl4pPr marL="1599176" algn="l" defTabSz="1066116" rtl="0" eaLnBrk="1" latinLnBrk="0" hangingPunct="1">
        <a:defRPr sz="2098" kern="1200">
          <a:solidFill>
            <a:schemeClr val="tx1"/>
          </a:solidFill>
          <a:latin typeface="Arial"/>
          <a:ea typeface="+mn-ea"/>
          <a:cs typeface="+mn-cs"/>
        </a:defRPr>
      </a:lvl4pPr>
      <a:lvl5pPr marL="2132234" algn="l" defTabSz="1066116" rtl="0" eaLnBrk="1" latinLnBrk="0" hangingPunct="1">
        <a:defRPr sz="2098" kern="1200">
          <a:solidFill>
            <a:schemeClr val="tx1"/>
          </a:solidFill>
          <a:latin typeface="Arial"/>
          <a:ea typeface="+mn-ea"/>
          <a:cs typeface="+mn-cs"/>
        </a:defRPr>
      </a:lvl5pPr>
      <a:lvl6pPr marL="2665291" algn="l" defTabSz="1066116" rtl="0" eaLnBrk="1" latinLnBrk="0" hangingPunct="1">
        <a:defRPr sz="2098" kern="1200">
          <a:solidFill>
            <a:schemeClr val="tx1"/>
          </a:solidFill>
          <a:latin typeface="Arial"/>
          <a:ea typeface="+mn-ea"/>
          <a:cs typeface="+mn-cs"/>
        </a:defRPr>
      </a:lvl6pPr>
      <a:lvl7pPr marL="3198351" algn="l" defTabSz="1066116" rtl="0" eaLnBrk="1" latinLnBrk="0" hangingPunct="1">
        <a:defRPr sz="2098" kern="1200">
          <a:solidFill>
            <a:schemeClr val="tx1"/>
          </a:solidFill>
          <a:latin typeface="Arial"/>
          <a:ea typeface="+mn-ea"/>
          <a:cs typeface="+mn-cs"/>
        </a:defRPr>
      </a:lvl7pPr>
      <a:lvl8pPr marL="3731409" algn="l" defTabSz="1066116" rtl="0" eaLnBrk="1" latinLnBrk="0" hangingPunct="1">
        <a:defRPr sz="2098" kern="1200">
          <a:solidFill>
            <a:schemeClr val="tx1"/>
          </a:solidFill>
          <a:latin typeface="Arial"/>
          <a:ea typeface="+mn-ea"/>
          <a:cs typeface="+mn-cs"/>
        </a:defRPr>
      </a:lvl8pPr>
      <a:lvl9pPr marL="4264467" algn="l" defTabSz="1066116" rtl="0" eaLnBrk="1" latinLnBrk="0" hangingPunct="1">
        <a:defRPr sz="2098" kern="1200">
          <a:solidFill>
            <a:schemeClr val="tx1"/>
          </a:solidFill>
          <a:latin typeface="Arial"/>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5671" y="2637830"/>
            <a:ext cx="1967204" cy="4221075"/>
            <a:chOff x="5343885" y="-28180"/>
            <a:chExt cx="3271316" cy="7016602"/>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715175"/>
              <a:ext cx="1052648"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242/137/68</a:t>
              </a:r>
              <a:endParaRPr kumimoji="1" lang="mr-IN" altLang="zh-CN" sz="449" b="1" dirty="0">
                <a:solidFill>
                  <a:srgbClr val="FFFFFF"/>
                </a:solidFill>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185C</a:t>
              </a:r>
            </a:p>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28180"/>
              <a:ext cx="726489"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186C</a:t>
              </a:r>
            </a:p>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246/183/140</a:t>
              </a:r>
              <a:endParaRPr kumimoji="1" lang="mr-IN" altLang="zh-CN" sz="449" b="1" dirty="0">
                <a:solidFill>
                  <a:srgbClr val="595757"/>
                </a:solidFill>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250/211/187</a:t>
              </a:r>
              <a:endParaRPr kumimoji="1" lang="mr-IN" altLang="zh-CN" sz="449" b="1" dirty="0">
                <a:solidFill>
                  <a:srgbClr val="595757"/>
                </a:solidFill>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137/137/</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181/181/</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221/221/</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p>
            <a:p>
              <a:pPr algn="ctr" defTabSz="403205">
                <a:lnSpc>
                  <a:spcPts val="556"/>
                </a:lnSpc>
              </a:pPr>
              <a:r>
                <a:rPr kumimoji="1" lang="en-US" altLang="zh-CN" sz="449" b="1" dirty="0">
                  <a:solidFill>
                    <a:srgbClr val="595757"/>
                  </a:solidFill>
                  <a:ea typeface="Arial" charset="0"/>
                  <a:cs typeface="Arial" charset="0"/>
                </a:rPr>
                <a:t>255/255/</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255</a:t>
              </a:r>
            </a:p>
          </p:txBody>
        </p:sp>
      </p:grpSp>
    </p:spTree>
    <p:extLst>
      <p:ext uri="{BB962C8B-B14F-4D97-AF65-F5344CB8AC3E}">
        <p14:creationId xmlns:p14="http://schemas.microsoft.com/office/powerpoint/2010/main" val="1197668745"/>
      </p:ext>
    </p:extLst>
  </p:cSld>
  <p:clrMap bg1="lt1" tx1="dk1" bg2="lt2" tx2="dk2" accent1="accent1" accent2="accent2" accent3="accent3" accent4="accent4" accent5="accent5" accent6="accent6" hlink="hlink" folHlink="folHlink"/>
  <p:sldLayoutIdLst>
    <p:sldLayoutId id="2147483658" r:id="rId1"/>
    <p:sldLayoutId id="2147483659" r:id="rId2"/>
  </p:sldLayoutIdLst>
  <p:hf hdr="0" ftr="0" dt="0"/>
  <p:txStyles>
    <p:titleStyle>
      <a:lvl1pPr algn="l" defTabSz="1066116" rtl="0" eaLnBrk="1" latinLnBrk="0" hangingPunct="1">
        <a:lnSpc>
          <a:spcPct val="90000"/>
        </a:lnSpc>
        <a:spcBef>
          <a:spcPct val="0"/>
        </a:spcBef>
        <a:buNone/>
        <a:defRPr sz="5131" kern="1200">
          <a:solidFill>
            <a:schemeClr val="tx1"/>
          </a:solidFill>
          <a:latin typeface="Arial"/>
          <a:ea typeface="+mj-ea"/>
          <a:cs typeface="+mj-cs"/>
        </a:defRPr>
      </a:lvl1pPr>
    </p:titleStyle>
    <p:bodyStyle>
      <a:lvl1pPr marL="266530" indent="-266530" algn="l" defTabSz="1066116" rtl="0" eaLnBrk="1" latinLnBrk="0" hangingPunct="1">
        <a:lnSpc>
          <a:spcPct val="90000"/>
        </a:lnSpc>
        <a:spcBef>
          <a:spcPts val="1166"/>
        </a:spcBef>
        <a:buFont typeface="Arial" panose="020B0604020202020204" pitchFamily="34" charset="0"/>
        <a:buChar char="•"/>
        <a:defRPr sz="3264" kern="1200">
          <a:solidFill>
            <a:schemeClr val="tx1"/>
          </a:solidFill>
          <a:latin typeface="Arial"/>
          <a:ea typeface="+mn-ea"/>
          <a:cs typeface="+mn-cs"/>
        </a:defRPr>
      </a:lvl1pPr>
      <a:lvl2pPr marL="799588" indent="-266530" algn="l" defTabSz="1066116" rtl="0" eaLnBrk="1" latinLnBrk="0" hangingPunct="1">
        <a:lnSpc>
          <a:spcPct val="90000"/>
        </a:lnSpc>
        <a:spcBef>
          <a:spcPts val="584"/>
        </a:spcBef>
        <a:buFont typeface="Arial" panose="020B0604020202020204" pitchFamily="34" charset="0"/>
        <a:buChar char="•"/>
        <a:defRPr sz="2799" kern="1200">
          <a:solidFill>
            <a:schemeClr val="tx1"/>
          </a:solidFill>
          <a:latin typeface="Arial"/>
          <a:ea typeface="+mn-ea"/>
          <a:cs typeface="+mn-cs"/>
        </a:defRPr>
      </a:lvl2pPr>
      <a:lvl3pPr marL="1332645" indent="-266530" algn="l" defTabSz="1066116" rtl="0" eaLnBrk="1" latinLnBrk="0" hangingPunct="1">
        <a:lnSpc>
          <a:spcPct val="90000"/>
        </a:lnSpc>
        <a:spcBef>
          <a:spcPts val="584"/>
        </a:spcBef>
        <a:buFont typeface="Arial" panose="020B0604020202020204" pitchFamily="34" charset="0"/>
        <a:buChar char="•"/>
        <a:defRPr sz="2332" kern="1200">
          <a:solidFill>
            <a:schemeClr val="tx1"/>
          </a:solidFill>
          <a:latin typeface="Arial"/>
          <a:ea typeface="+mn-ea"/>
          <a:cs typeface="+mn-cs"/>
        </a:defRPr>
      </a:lvl3pPr>
      <a:lvl4pPr marL="1865704"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4pPr>
      <a:lvl5pPr marL="2398763"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5pPr>
      <a:lvl6pPr marL="2931821"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6pPr>
      <a:lvl7pPr marL="3464879"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7pPr>
      <a:lvl8pPr marL="3997937"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8pPr>
      <a:lvl9pPr marL="4530995"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9pPr>
    </p:bodyStyle>
    <p:otherStyle>
      <a:defPPr>
        <a:defRPr lang="en-US"/>
      </a:defPPr>
      <a:lvl1pPr marL="0" algn="l" defTabSz="1066116" rtl="0" eaLnBrk="1" latinLnBrk="0" hangingPunct="1">
        <a:defRPr sz="2098" kern="1200">
          <a:solidFill>
            <a:schemeClr val="tx1"/>
          </a:solidFill>
          <a:latin typeface="Arial"/>
          <a:ea typeface="+mn-ea"/>
          <a:cs typeface="+mn-cs"/>
        </a:defRPr>
      </a:lvl1pPr>
      <a:lvl2pPr marL="533058" algn="l" defTabSz="1066116" rtl="0" eaLnBrk="1" latinLnBrk="0" hangingPunct="1">
        <a:defRPr sz="2098" kern="1200">
          <a:solidFill>
            <a:schemeClr val="tx1"/>
          </a:solidFill>
          <a:latin typeface="Arial"/>
          <a:ea typeface="+mn-ea"/>
          <a:cs typeface="+mn-cs"/>
        </a:defRPr>
      </a:lvl2pPr>
      <a:lvl3pPr marL="1066116" algn="l" defTabSz="1066116" rtl="0" eaLnBrk="1" latinLnBrk="0" hangingPunct="1">
        <a:defRPr sz="2098" kern="1200">
          <a:solidFill>
            <a:schemeClr val="tx1"/>
          </a:solidFill>
          <a:latin typeface="Arial"/>
          <a:ea typeface="+mn-ea"/>
          <a:cs typeface="+mn-cs"/>
        </a:defRPr>
      </a:lvl3pPr>
      <a:lvl4pPr marL="1599176" algn="l" defTabSz="1066116" rtl="0" eaLnBrk="1" latinLnBrk="0" hangingPunct="1">
        <a:defRPr sz="2098" kern="1200">
          <a:solidFill>
            <a:schemeClr val="tx1"/>
          </a:solidFill>
          <a:latin typeface="Arial"/>
          <a:ea typeface="+mn-ea"/>
          <a:cs typeface="+mn-cs"/>
        </a:defRPr>
      </a:lvl4pPr>
      <a:lvl5pPr marL="2132234" algn="l" defTabSz="1066116" rtl="0" eaLnBrk="1" latinLnBrk="0" hangingPunct="1">
        <a:defRPr sz="2098" kern="1200">
          <a:solidFill>
            <a:schemeClr val="tx1"/>
          </a:solidFill>
          <a:latin typeface="Arial"/>
          <a:ea typeface="+mn-ea"/>
          <a:cs typeface="+mn-cs"/>
        </a:defRPr>
      </a:lvl5pPr>
      <a:lvl6pPr marL="2665291" algn="l" defTabSz="1066116" rtl="0" eaLnBrk="1" latinLnBrk="0" hangingPunct="1">
        <a:defRPr sz="2098" kern="1200">
          <a:solidFill>
            <a:schemeClr val="tx1"/>
          </a:solidFill>
          <a:latin typeface="Arial"/>
          <a:ea typeface="+mn-ea"/>
          <a:cs typeface="+mn-cs"/>
        </a:defRPr>
      </a:lvl6pPr>
      <a:lvl7pPr marL="3198351" algn="l" defTabSz="1066116" rtl="0" eaLnBrk="1" latinLnBrk="0" hangingPunct="1">
        <a:defRPr sz="2098" kern="1200">
          <a:solidFill>
            <a:schemeClr val="tx1"/>
          </a:solidFill>
          <a:latin typeface="Arial"/>
          <a:ea typeface="+mn-ea"/>
          <a:cs typeface="+mn-cs"/>
        </a:defRPr>
      </a:lvl7pPr>
      <a:lvl8pPr marL="3731409" algn="l" defTabSz="1066116" rtl="0" eaLnBrk="1" latinLnBrk="0" hangingPunct="1">
        <a:defRPr sz="2098" kern="1200">
          <a:solidFill>
            <a:schemeClr val="tx1"/>
          </a:solidFill>
          <a:latin typeface="Arial"/>
          <a:ea typeface="+mn-ea"/>
          <a:cs typeface="+mn-cs"/>
        </a:defRPr>
      </a:lvl8pPr>
      <a:lvl9pPr marL="4264467" algn="l" defTabSz="1066116" rtl="0" eaLnBrk="1" latinLnBrk="0" hangingPunct="1">
        <a:defRPr sz="2098" kern="1200">
          <a:solidFill>
            <a:schemeClr val="tx1"/>
          </a:solidFill>
          <a:latin typeface="Arial"/>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5671" y="2637830"/>
            <a:ext cx="1967204" cy="4221075"/>
            <a:chOff x="5343885" y="-28180"/>
            <a:chExt cx="3271316" cy="7016602"/>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715175"/>
              <a:ext cx="1052648"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242/137/68</a:t>
              </a:r>
              <a:endParaRPr kumimoji="1" lang="mr-IN" altLang="zh-CN" sz="449" b="1" dirty="0">
                <a:solidFill>
                  <a:srgbClr val="FFFFFF"/>
                </a:solidFill>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185C</a:t>
              </a:r>
            </a:p>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28180"/>
              <a:ext cx="726489"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186C</a:t>
              </a:r>
            </a:p>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246/183/140</a:t>
              </a:r>
              <a:endParaRPr kumimoji="1" lang="mr-IN" altLang="zh-CN" sz="449" b="1" dirty="0">
                <a:solidFill>
                  <a:srgbClr val="595757"/>
                </a:solidFill>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250/211/187</a:t>
              </a:r>
              <a:endParaRPr kumimoji="1" lang="mr-IN" altLang="zh-CN" sz="449" b="1" dirty="0">
                <a:solidFill>
                  <a:srgbClr val="595757"/>
                </a:solidFill>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137/137/</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181/181/</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221/221/</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p>
            <a:p>
              <a:pPr algn="ctr" defTabSz="403205">
                <a:lnSpc>
                  <a:spcPts val="556"/>
                </a:lnSpc>
              </a:pPr>
              <a:r>
                <a:rPr kumimoji="1" lang="en-US" altLang="zh-CN" sz="449" b="1" dirty="0">
                  <a:solidFill>
                    <a:srgbClr val="595757"/>
                  </a:solidFill>
                  <a:ea typeface="Arial" charset="0"/>
                  <a:cs typeface="Arial" charset="0"/>
                </a:rPr>
                <a:t>255/255/</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2195" y="6276090"/>
            <a:ext cx="1270304" cy="322351"/>
          </a:xfrm>
          <a:prstGeom prst="rect">
            <a:avLst/>
          </a:prstGeom>
        </p:spPr>
      </p:pic>
    </p:spTree>
    <p:extLst>
      <p:ext uri="{BB962C8B-B14F-4D97-AF65-F5344CB8AC3E}">
        <p14:creationId xmlns:p14="http://schemas.microsoft.com/office/powerpoint/2010/main" val="1456151991"/>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1066116" rtl="0" eaLnBrk="1" latinLnBrk="0" hangingPunct="1">
        <a:lnSpc>
          <a:spcPct val="90000"/>
        </a:lnSpc>
        <a:spcBef>
          <a:spcPct val="0"/>
        </a:spcBef>
        <a:buNone/>
        <a:defRPr sz="5131" kern="1200">
          <a:solidFill>
            <a:schemeClr val="tx1"/>
          </a:solidFill>
          <a:latin typeface="Arial"/>
          <a:ea typeface="+mj-ea"/>
          <a:cs typeface="+mj-cs"/>
        </a:defRPr>
      </a:lvl1pPr>
    </p:titleStyle>
    <p:bodyStyle>
      <a:lvl1pPr marL="266530" indent="-266530" algn="l" defTabSz="1066116" rtl="0" eaLnBrk="1" latinLnBrk="0" hangingPunct="1">
        <a:lnSpc>
          <a:spcPct val="90000"/>
        </a:lnSpc>
        <a:spcBef>
          <a:spcPts val="1166"/>
        </a:spcBef>
        <a:buFont typeface="Arial" panose="020B0604020202020204" pitchFamily="34" charset="0"/>
        <a:buChar char="•"/>
        <a:defRPr sz="3264" kern="1200">
          <a:solidFill>
            <a:schemeClr val="tx1"/>
          </a:solidFill>
          <a:latin typeface="Arial"/>
          <a:ea typeface="+mn-ea"/>
          <a:cs typeface="+mn-cs"/>
        </a:defRPr>
      </a:lvl1pPr>
      <a:lvl2pPr marL="799588" indent="-266530" algn="l" defTabSz="1066116" rtl="0" eaLnBrk="1" latinLnBrk="0" hangingPunct="1">
        <a:lnSpc>
          <a:spcPct val="90000"/>
        </a:lnSpc>
        <a:spcBef>
          <a:spcPts val="584"/>
        </a:spcBef>
        <a:buFont typeface="Arial" panose="020B0604020202020204" pitchFamily="34" charset="0"/>
        <a:buChar char="•"/>
        <a:defRPr sz="2799" kern="1200">
          <a:solidFill>
            <a:schemeClr val="tx1"/>
          </a:solidFill>
          <a:latin typeface="Arial"/>
          <a:ea typeface="+mn-ea"/>
          <a:cs typeface="+mn-cs"/>
        </a:defRPr>
      </a:lvl2pPr>
      <a:lvl3pPr marL="1332645" indent="-266530" algn="l" defTabSz="1066116" rtl="0" eaLnBrk="1" latinLnBrk="0" hangingPunct="1">
        <a:lnSpc>
          <a:spcPct val="90000"/>
        </a:lnSpc>
        <a:spcBef>
          <a:spcPts val="584"/>
        </a:spcBef>
        <a:buFont typeface="Arial" panose="020B0604020202020204" pitchFamily="34" charset="0"/>
        <a:buChar char="•"/>
        <a:defRPr sz="2332" kern="1200">
          <a:solidFill>
            <a:schemeClr val="tx1"/>
          </a:solidFill>
          <a:latin typeface="Arial"/>
          <a:ea typeface="+mn-ea"/>
          <a:cs typeface="+mn-cs"/>
        </a:defRPr>
      </a:lvl3pPr>
      <a:lvl4pPr marL="1865704"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4pPr>
      <a:lvl5pPr marL="2398763"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5pPr>
      <a:lvl6pPr marL="2931821"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6pPr>
      <a:lvl7pPr marL="3464879"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7pPr>
      <a:lvl8pPr marL="3997937"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8pPr>
      <a:lvl9pPr marL="4530995"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9pPr>
    </p:bodyStyle>
    <p:otherStyle>
      <a:defPPr>
        <a:defRPr lang="en-US"/>
      </a:defPPr>
      <a:lvl1pPr marL="0" algn="l" defTabSz="1066116" rtl="0" eaLnBrk="1" latinLnBrk="0" hangingPunct="1">
        <a:defRPr sz="2098" kern="1200">
          <a:solidFill>
            <a:schemeClr val="tx1"/>
          </a:solidFill>
          <a:latin typeface="Arial"/>
          <a:ea typeface="+mn-ea"/>
          <a:cs typeface="+mn-cs"/>
        </a:defRPr>
      </a:lvl1pPr>
      <a:lvl2pPr marL="533058" algn="l" defTabSz="1066116" rtl="0" eaLnBrk="1" latinLnBrk="0" hangingPunct="1">
        <a:defRPr sz="2098" kern="1200">
          <a:solidFill>
            <a:schemeClr val="tx1"/>
          </a:solidFill>
          <a:latin typeface="Arial"/>
          <a:ea typeface="+mn-ea"/>
          <a:cs typeface="+mn-cs"/>
        </a:defRPr>
      </a:lvl2pPr>
      <a:lvl3pPr marL="1066116" algn="l" defTabSz="1066116" rtl="0" eaLnBrk="1" latinLnBrk="0" hangingPunct="1">
        <a:defRPr sz="2098" kern="1200">
          <a:solidFill>
            <a:schemeClr val="tx1"/>
          </a:solidFill>
          <a:latin typeface="Arial"/>
          <a:ea typeface="+mn-ea"/>
          <a:cs typeface="+mn-cs"/>
        </a:defRPr>
      </a:lvl3pPr>
      <a:lvl4pPr marL="1599176" algn="l" defTabSz="1066116" rtl="0" eaLnBrk="1" latinLnBrk="0" hangingPunct="1">
        <a:defRPr sz="2098" kern="1200">
          <a:solidFill>
            <a:schemeClr val="tx1"/>
          </a:solidFill>
          <a:latin typeface="Arial"/>
          <a:ea typeface="+mn-ea"/>
          <a:cs typeface="+mn-cs"/>
        </a:defRPr>
      </a:lvl4pPr>
      <a:lvl5pPr marL="2132234" algn="l" defTabSz="1066116" rtl="0" eaLnBrk="1" latinLnBrk="0" hangingPunct="1">
        <a:defRPr sz="2098" kern="1200">
          <a:solidFill>
            <a:schemeClr val="tx1"/>
          </a:solidFill>
          <a:latin typeface="Arial"/>
          <a:ea typeface="+mn-ea"/>
          <a:cs typeface="+mn-cs"/>
        </a:defRPr>
      </a:lvl5pPr>
      <a:lvl6pPr marL="2665291" algn="l" defTabSz="1066116" rtl="0" eaLnBrk="1" latinLnBrk="0" hangingPunct="1">
        <a:defRPr sz="2098" kern="1200">
          <a:solidFill>
            <a:schemeClr val="tx1"/>
          </a:solidFill>
          <a:latin typeface="Arial"/>
          <a:ea typeface="+mn-ea"/>
          <a:cs typeface="+mn-cs"/>
        </a:defRPr>
      </a:lvl6pPr>
      <a:lvl7pPr marL="3198351" algn="l" defTabSz="1066116" rtl="0" eaLnBrk="1" latinLnBrk="0" hangingPunct="1">
        <a:defRPr sz="2098" kern="1200">
          <a:solidFill>
            <a:schemeClr val="tx1"/>
          </a:solidFill>
          <a:latin typeface="Arial"/>
          <a:ea typeface="+mn-ea"/>
          <a:cs typeface="+mn-cs"/>
        </a:defRPr>
      </a:lvl7pPr>
      <a:lvl8pPr marL="3731409" algn="l" defTabSz="1066116" rtl="0" eaLnBrk="1" latinLnBrk="0" hangingPunct="1">
        <a:defRPr sz="2098" kern="1200">
          <a:solidFill>
            <a:schemeClr val="tx1"/>
          </a:solidFill>
          <a:latin typeface="Arial"/>
          <a:ea typeface="+mn-ea"/>
          <a:cs typeface="+mn-cs"/>
        </a:defRPr>
      </a:lvl8pPr>
      <a:lvl9pPr marL="4264467" algn="l" defTabSz="1066116" rtl="0" eaLnBrk="1" latinLnBrk="0" hangingPunct="1">
        <a:defRPr sz="2098" kern="1200">
          <a:solidFill>
            <a:schemeClr val="tx1"/>
          </a:solidFill>
          <a:latin typeface="Arial"/>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89AB59-D2D0-DD4B-A207-6B8BC57D18DC}" type="datetimeFigureOut">
              <a:rPr kumimoji="1" lang="zh-CN" altLang="en-US" smtClean="0">
                <a:solidFill>
                  <a:prstClr val="black">
                    <a:tint val="82000"/>
                  </a:prstClr>
                </a:solidFill>
              </a:rPr>
              <a:pPr/>
              <a:t>2025/3/30</a:t>
            </a:fld>
            <a:endParaRPr kumimoji="1" lang="zh-CN" altLang="en-US">
              <a:solidFill>
                <a:prstClr val="black">
                  <a:tint val="82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solidFill>
                <a:prstClr val="black">
                  <a:tint val="82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91D5F7-F23F-2342-A09A-47A4B495ECAC}" type="slidenum">
              <a:rPr kumimoji="1" lang="zh-CN" altLang="en-US" smtClean="0">
                <a:solidFill>
                  <a:prstClr val="black">
                    <a:tint val="82000"/>
                  </a:prstClr>
                </a:solidFill>
              </a:rPr>
              <a:pPr/>
              <a:t>‹#›</a:t>
            </a:fld>
            <a:endParaRPr kumimoji="1" lang="zh-CN" altLang="en-US">
              <a:solidFill>
                <a:prstClr val="black">
                  <a:tint val="82000"/>
                </a:prstClr>
              </a:solidFill>
            </a:endParaRPr>
          </a:p>
        </p:txBody>
      </p:sp>
    </p:spTree>
    <p:extLst>
      <p:ext uri="{BB962C8B-B14F-4D97-AF65-F5344CB8AC3E}">
        <p14:creationId xmlns:p14="http://schemas.microsoft.com/office/powerpoint/2010/main" val="43209898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37333705-F8D6-2847-B3CB-F2FAB51E2A3B}"/>
              </a:ext>
            </a:extLst>
          </p:cNvPr>
          <p:cNvGrpSpPr>
            <a:grpSpLocks noChangeAspect="1"/>
          </p:cNvGrpSpPr>
          <p:nvPr userDrawn="1"/>
        </p:nvGrpSpPr>
        <p:grpSpPr>
          <a:xfrm>
            <a:off x="12285671" y="2637830"/>
            <a:ext cx="1967204" cy="4221075"/>
            <a:chOff x="5343885" y="-28180"/>
            <a:chExt cx="3271316" cy="7016602"/>
          </a:xfrm>
        </p:grpSpPr>
        <p:sp>
          <p:nvSpPr>
            <p:cNvPr id="89" name="矩形 13">
              <a:extLst>
                <a:ext uri="{FF2B5EF4-FFF2-40B4-BE49-F238E27FC236}">
                  <a16:creationId xmlns:a16="http://schemas.microsoft.com/office/drawing/2014/main"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196/0/84</a:t>
              </a:r>
            </a:p>
          </p:txBody>
        </p:sp>
        <p:sp>
          <p:nvSpPr>
            <p:cNvPr id="90" name="文本框 15">
              <a:extLst>
                <a:ext uri="{FF2B5EF4-FFF2-40B4-BE49-F238E27FC236}">
                  <a16:creationId xmlns:a16="http://schemas.microsoft.com/office/drawing/2014/main" id="{8223ADA0-340A-794B-93B7-24AFF612A719}"/>
                </a:ext>
              </a:extLst>
            </p:cNvPr>
            <p:cNvSpPr txBox="1"/>
            <p:nvPr userDrawn="1"/>
          </p:nvSpPr>
          <p:spPr>
            <a:xfrm>
              <a:off x="5352723" y="1715175"/>
              <a:ext cx="1052648"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公司辅助色</a:t>
              </a:r>
            </a:p>
          </p:txBody>
        </p:sp>
        <p:sp>
          <p:nvSpPr>
            <p:cNvPr id="91" name="矩形 13">
              <a:extLst>
                <a:ext uri="{FF2B5EF4-FFF2-40B4-BE49-F238E27FC236}">
                  <a16:creationId xmlns:a16="http://schemas.microsoft.com/office/drawing/2014/main"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203/55/120</a:t>
              </a:r>
            </a:p>
          </p:txBody>
        </p:sp>
        <p:sp>
          <p:nvSpPr>
            <p:cNvPr id="92" name="矩形 13">
              <a:extLst>
                <a:ext uri="{FF2B5EF4-FFF2-40B4-BE49-F238E27FC236}">
                  <a16:creationId xmlns:a16="http://schemas.microsoft.com/office/drawing/2014/main"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237/109/0</a:t>
              </a:r>
            </a:p>
          </p:txBody>
        </p:sp>
        <p:sp>
          <p:nvSpPr>
            <p:cNvPr id="93" name="矩形 13">
              <a:extLst>
                <a:ext uri="{FF2B5EF4-FFF2-40B4-BE49-F238E27FC236}">
                  <a16:creationId xmlns:a16="http://schemas.microsoft.com/office/drawing/2014/main"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153/54/54</a:t>
              </a:r>
            </a:p>
          </p:txBody>
        </p:sp>
        <p:sp>
          <p:nvSpPr>
            <p:cNvPr id="94" name="矩形 13">
              <a:extLst>
                <a:ext uri="{FF2B5EF4-FFF2-40B4-BE49-F238E27FC236}">
                  <a16:creationId xmlns:a16="http://schemas.microsoft.com/office/drawing/2014/main"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98/178/48</a:t>
              </a:r>
            </a:p>
          </p:txBody>
        </p:sp>
        <p:sp>
          <p:nvSpPr>
            <p:cNvPr id="95" name="矩形 13">
              <a:extLst>
                <a:ext uri="{FF2B5EF4-FFF2-40B4-BE49-F238E27FC236}">
                  <a16:creationId xmlns:a16="http://schemas.microsoft.com/office/drawing/2014/main"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242/137/68</a:t>
              </a:r>
              <a:endParaRPr kumimoji="1" lang="mr-IN" altLang="zh-CN" sz="449" b="1" dirty="0">
                <a:solidFill>
                  <a:srgbClr val="FFFFFF"/>
                </a:solidFill>
                <a:ea typeface="Arial" charset="0"/>
                <a:cs typeface="Arial" charset="0"/>
              </a:endParaRPr>
            </a:p>
          </p:txBody>
        </p:sp>
        <p:sp>
          <p:nvSpPr>
            <p:cNvPr id="96" name="矩形 13">
              <a:extLst>
                <a:ext uri="{FF2B5EF4-FFF2-40B4-BE49-F238E27FC236}">
                  <a16:creationId xmlns:a16="http://schemas.microsoft.com/office/drawing/2014/main"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185C</a:t>
              </a:r>
            </a:p>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199/0/11  </a:t>
              </a:r>
            </a:p>
          </p:txBody>
        </p:sp>
        <p:sp>
          <p:nvSpPr>
            <p:cNvPr id="97" name="文本框 15">
              <a:extLst>
                <a:ext uri="{FF2B5EF4-FFF2-40B4-BE49-F238E27FC236}">
                  <a16:creationId xmlns:a16="http://schemas.microsoft.com/office/drawing/2014/main" id="{EA01C299-6FF2-3642-AAEC-A1DF62D9C654}"/>
                </a:ext>
              </a:extLst>
            </p:cNvPr>
            <p:cNvSpPr txBox="1"/>
            <p:nvPr userDrawn="1"/>
          </p:nvSpPr>
          <p:spPr>
            <a:xfrm>
              <a:off x="5343885" y="-28180"/>
              <a:ext cx="726489" cy="183966"/>
            </a:xfrm>
            <a:prstGeom prst="rect">
              <a:avLst/>
            </a:prstGeom>
            <a:noFill/>
          </p:spPr>
          <p:txBody>
            <a:bodyPr wrap="square" lIns="0" tIns="0" rIns="0" bIns="0" rtlCol="0" anchor="b" anchorCtr="0">
              <a:spAutoFit/>
            </a:bodyPr>
            <a:lstStyle/>
            <a:p>
              <a:pPr defTabSz="403205"/>
              <a:r>
                <a:rPr kumimoji="1" lang="zh-CN" altLang="en-US" sz="719" dirty="0">
                  <a:solidFill>
                    <a:srgbClr val="1D1D1A"/>
                  </a:solidFill>
                  <a:ea typeface="Microsoft YaHei" panose="020B0503020204020204" pitchFamily="34" charset="-122"/>
                </a:rPr>
                <a:t>公司色</a:t>
              </a:r>
            </a:p>
          </p:txBody>
        </p:sp>
        <p:sp>
          <p:nvSpPr>
            <p:cNvPr id="98" name="矩形 13">
              <a:extLst>
                <a:ext uri="{FF2B5EF4-FFF2-40B4-BE49-F238E27FC236}">
                  <a16:creationId xmlns:a16="http://schemas.microsoft.com/office/drawing/2014/main"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PANTONE 186C</a:t>
              </a:r>
            </a:p>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200/16/46  </a:t>
              </a:r>
            </a:p>
          </p:txBody>
        </p:sp>
        <p:sp>
          <p:nvSpPr>
            <p:cNvPr id="99" name="矩形 13">
              <a:extLst>
                <a:ext uri="{FF2B5EF4-FFF2-40B4-BE49-F238E27FC236}">
                  <a16:creationId xmlns:a16="http://schemas.microsoft.com/office/drawing/2014/main"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127/0/1</a:t>
              </a:r>
            </a:p>
          </p:txBody>
        </p:sp>
        <p:sp>
          <p:nvSpPr>
            <p:cNvPr id="100" name="矩形 13">
              <a:extLst>
                <a:ext uri="{FF2B5EF4-FFF2-40B4-BE49-F238E27FC236}">
                  <a16:creationId xmlns:a16="http://schemas.microsoft.com/office/drawing/2014/main"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52/200/0</a:t>
              </a:r>
            </a:p>
          </p:txBody>
        </p:sp>
        <p:sp>
          <p:nvSpPr>
            <p:cNvPr id="101" name="矩形 13">
              <a:extLst>
                <a:ext uri="{FF2B5EF4-FFF2-40B4-BE49-F238E27FC236}">
                  <a16:creationId xmlns:a16="http://schemas.microsoft.com/office/drawing/2014/main"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48/181/197</a:t>
              </a:r>
            </a:p>
          </p:txBody>
        </p:sp>
        <p:sp>
          <p:nvSpPr>
            <p:cNvPr id="102" name="矩形 13">
              <a:extLst>
                <a:ext uri="{FF2B5EF4-FFF2-40B4-BE49-F238E27FC236}">
                  <a16:creationId xmlns:a16="http://schemas.microsoft.com/office/drawing/2014/main"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129/193/95</a:t>
              </a:r>
            </a:p>
          </p:txBody>
        </p:sp>
        <p:sp>
          <p:nvSpPr>
            <p:cNvPr id="103" name="矩形 13">
              <a:extLst>
                <a:ext uri="{FF2B5EF4-FFF2-40B4-BE49-F238E27FC236}">
                  <a16:creationId xmlns:a16="http://schemas.microsoft.com/office/drawing/2014/main"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253/211/81</a:t>
              </a:r>
            </a:p>
          </p:txBody>
        </p:sp>
        <p:sp>
          <p:nvSpPr>
            <p:cNvPr id="104" name="矩形 13">
              <a:extLst>
                <a:ext uri="{FF2B5EF4-FFF2-40B4-BE49-F238E27FC236}">
                  <a16:creationId xmlns:a16="http://schemas.microsoft.com/office/drawing/2014/main"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86/196/210</a:t>
              </a:r>
            </a:p>
          </p:txBody>
        </p:sp>
        <p:sp>
          <p:nvSpPr>
            <p:cNvPr id="105" name="矩形 13">
              <a:extLst>
                <a:ext uri="{FF2B5EF4-FFF2-40B4-BE49-F238E27FC236}">
                  <a16:creationId xmlns:a16="http://schemas.microsoft.com/office/drawing/2014/main"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211/57/65</a:t>
              </a:r>
            </a:p>
          </p:txBody>
        </p:sp>
        <p:sp>
          <p:nvSpPr>
            <p:cNvPr id="106" name="矩形 13">
              <a:extLst>
                <a:ext uri="{FF2B5EF4-FFF2-40B4-BE49-F238E27FC236}">
                  <a16:creationId xmlns:a16="http://schemas.microsoft.com/office/drawing/2014/main"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211/56/89</a:t>
              </a:r>
            </a:p>
          </p:txBody>
        </p:sp>
        <p:sp>
          <p:nvSpPr>
            <p:cNvPr id="107" name="矩形 13">
              <a:extLst>
                <a:ext uri="{FF2B5EF4-FFF2-40B4-BE49-F238E27FC236}">
                  <a16:creationId xmlns:a16="http://schemas.microsoft.com/office/drawing/2014/main"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221/128/170</a:t>
              </a:r>
            </a:p>
          </p:txBody>
        </p:sp>
        <p:sp>
          <p:nvSpPr>
            <p:cNvPr id="108" name="矩形 13">
              <a:extLst>
                <a:ext uri="{FF2B5EF4-FFF2-40B4-BE49-F238E27FC236}">
                  <a16:creationId xmlns:a16="http://schemas.microsoft.com/office/drawing/2014/main"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191/128/130</a:t>
              </a:r>
            </a:p>
          </p:txBody>
        </p:sp>
        <p:sp>
          <p:nvSpPr>
            <p:cNvPr id="109" name="矩形 13">
              <a:extLst>
                <a:ext uri="{FF2B5EF4-FFF2-40B4-BE49-F238E27FC236}">
                  <a16:creationId xmlns:a16="http://schemas.microsoft.com/office/drawing/2014/main"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246/183/140</a:t>
              </a:r>
              <a:endParaRPr kumimoji="1" lang="mr-IN" altLang="zh-CN" sz="449" b="1" dirty="0">
                <a:solidFill>
                  <a:srgbClr val="595757"/>
                </a:solidFill>
                <a:ea typeface="Arial" charset="0"/>
                <a:cs typeface="Arial" charset="0"/>
              </a:endParaRPr>
            </a:p>
          </p:txBody>
        </p:sp>
        <p:sp>
          <p:nvSpPr>
            <p:cNvPr id="110" name="矩形 13">
              <a:extLst>
                <a:ext uri="{FF2B5EF4-FFF2-40B4-BE49-F238E27FC236}">
                  <a16:creationId xmlns:a16="http://schemas.microsoft.com/office/drawing/2014/main"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176/216/156</a:t>
              </a:r>
            </a:p>
          </p:txBody>
        </p:sp>
        <p:sp>
          <p:nvSpPr>
            <p:cNvPr id="111" name="矩形 13">
              <a:extLst>
                <a:ext uri="{FF2B5EF4-FFF2-40B4-BE49-F238E27FC236}">
                  <a16:creationId xmlns:a16="http://schemas.microsoft.com/office/drawing/2014/main"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253/227/181</a:t>
              </a:r>
            </a:p>
          </p:txBody>
        </p:sp>
        <p:sp>
          <p:nvSpPr>
            <p:cNvPr id="112" name="矩形 13">
              <a:extLst>
                <a:ext uri="{FF2B5EF4-FFF2-40B4-BE49-F238E27FC236}">
                  <a16:creationId xmlns:a16="http://schemas.microsoft.com/office/drawing/2014/main"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148/218/226</a:t>
              </a:r>
            </a:p>
          </p:txBody>
        </p:sp>
        <p:sp>
          <p:nvSpPr>
            <p:cNvPr id="113" name="矩形 13">
              <a:extLst>
                <a:ext uri="{FF2B5EF4-FFF2-40B4-BE49-F238E27FC236}">
                  <a16:creationId xmlns:a16="http://schemas.microsoft.com/office/drawing/2014/main"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226/129/137</a:t>
              </a:r>
            </a:p>
          </p:txBody>
        </p:sp>
        <p:sp>
          <p:nvSpPr>
            <p:cNvPr id="114" name="矩形 13">
              <a:extLst>
                <a:ext uri="{FF2B5EF4-FFF2-40B4-BE49-F238E27FC236}">
                  <a16:creationId xmlns:a16="http://schemas.microsoft.com/office/drawing/2014/main"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226/129/152</a:t>
              </a:r>
            </a:p>
          </p:txBody>
        </p:sp>
        <p:sp>
          <p:nvSpPr>
            <p:cNvPr id="115" name="矩形 13">
              <a:extLst>
                <a:ext uri="{FF2B5EF4-FFF2-40B4-BE49-F238E27FC236}">
                  <a16:creationId xmlns:a16="http://schemas.microsoft.com/office/drawing/2014/main"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235/179/204</a:t>
              </a:r>
            </a:p>
          </p:txBody>
        </p:sp>
        <p:sp>
          <p:nvSpPr>
            <p:cNvPr id="116" name="矩形 13">
              <a:extLst>
                <a:ext uri="{FF2B5EF4-FFF2-40B4-BE49-F238E27FC236}">
                  <a16:creationId xmlns:a16="http://schemas.microsoft.com/office/drawing/2014/main"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0796">
                <a:lnSpc>
                  <a:spcPts val="556"/>
                </a:lnSpc>
                <a:defRPr/>
              </a:pPr>
              <a:r>
                <a:rPr kumimoji="1" lang="en-US" altLang="zh-CN" sz="449" b="1" dirty="0">
                  <a:solidFill>
                    <a:srgbClr val="595757"/>
                  </a:solidFill>
                  <a:ea typeface="Arial" charset="0"/>
                  <a:cs typeface="Arial" charset="0"/>
                </a:rPr>
                <a:t>RGB 216/179/179</a:t>
              </a:r>
            </a:p>
          </p:txBody>
        </p:sp>
        <p:sp>
          <p:nvSpPr>
            <p:cNvPr id="117" name="矩形 13">
              <a:extLst>
                <a:ext uri="{FF2B5EF4-FFF2-40B4-BE49-F238E27FC236}">
                  <a16:creationId xmlns:a16="http://schemas.microsoft.com/office/drawing/2014/main"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250/211/187</a:t>
              </a:r>
              <a:endParaRPr kumimoji="1" lang="mr-IN" altLang="zh-CN" sz="449" b="1" dirty="0">
                <a:solidFill>
                  <a:srgbClr val="595757"/>
                </a:solidFill>
                <a:ea typeface="Arial" charset="0"/>
                <a:cs typeface="Arial" charset="0"/>
              </a:endParaRPr>
            </a:p>
          </p:txBody>
        </p:sp>
        <p:sp>
          <p:nvSpPr>
            <p:cNvPr id="118" name="矩形 13">
              <a:extLst>
                <a:ext uri="{FF2B5EF4-FFF2-40B4-BE49-F238E27FC236}">
                  <a16:creationId xmlns:a16="http://schemas.microsoft.com/office/drawing/2014/main"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208/232/196</a:t>
              </a:r>
            </a:p>
          </p:txBody>
        </p:sp>
        <p:sp>
          <p:nvSpPr>
            <p:cNvPr id="119" name="矩形 13">
              <a:extLst>
                <a:ext uri="{FF2B5EF4-FFF2-40B4-BE49-F238E27FC236}">
                  <a16:creationId xmlns:a16="http://schemas.microsoft.com/office/drawing/2014/main"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254/238/193</a:t>
              </a:r>
            </a:p>
          </p:txBody>
        </p:sp>
        <p:sp>
          <p:nvSpPr>
            <p:cNvPr id="120" name="矩形 13">
              <a:extLst>
                <a:ext uri="{FF2B5EF4-FFF2-40B4-BE49-F238E27FC236}">
                  <a16:creationId xmlns:a16="http://schemas.microsoft.com/office/drawing/2014/main"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190/233/238</a:t>
              </a:r>
            </a:p>
          </p:txBody>
        </p:sp>
        <p:sp>
          <p:nvSpPr>
            <p:cNvPr id="121" name="矩形 13">
              <a:extLst>
                <a:ext uri="{FF2B5EF4-FFF2-40B4-BE49-F238E27FC236}">
                  <a16:creationId xmlns:a16="http://schemas.microsoft.com/office/drawing/2014/main"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239/178/184</a:t>
              </a:r>
            </a:p>
          </p:txBody>
        </p:sp>
        <p:sp>
          <p:nvSpPr>
            <p:cNvPr id="122" name="矩形 13">
              <a:extLst>
                <a:ext uri="{FF2B5EF4-FFF2-40B4-BE49-F238E27FC236}">
                  <a16:creationId xmlns:a16="http://schemas.microsoft.com/office/drawing/2014/main"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238/179/193</a:t>
              </a:r>
            </a:p>
          </p:txBody>
        </p:sp>
        <p:sp>
          <p:nvSpPr>
            <p:cNvPr id="123" name="矩形 13">
              <a:extLst>
                <a:ext uri="{FF2B5EF4-FFF2-40B4-BE49-F238E27FC236}">
                  <a16:creationId xmlns:a16="http://schemas.microsoft.com/office/drawing/2014/main"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0/0/0</a:t>
              </a:r>
            </a:p>
          </p:txBody>
        </p:sp>
        <p:sp>
          <p:nvSpPr>
            <p:cNvPr id="124" name="矩形 13">
              <a:extLst>
                <a:ext uri="{FF2B5EF4-FFF2-40B4-BE49-F238E27FC236}">
                  <a16:creationId xmlns:a16="http://schemas.microsoft.com/office/drawing/2014/main"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 </a:t>
              </a:r>
            </a:p>
            <a:p>
              <a:pPr algn="ctr" defTabSz="403205">
                <a:lnSpc>
                  <a:spcPts val="556"/>
                </a:lnSpc>
              </a:pPr>
              <a:r>
                <a:rPr kumimoji="1" lang="en-US" altLang="zh-CN" sz="449" b="1" dirty="0">
                  <a:solidFill>
                    <a:srgbClr val="FFFFFF"/>
                  </a:solidFill>
                  <a:ea typeface="Arial" charset="0"/>
                  <a:cs typeface="Arial" charset="0"/>
                </a:rPr>
                <a:t>89/87/87</a:t>
              </a:r>
            </a:p>
          </p:txBody>
        </p:sp>
        <p:sp>
          <p:nvSpPr>
            <p:cNvPr id="125" name="矩形 13">
              <a:extLst>
                <a:ext uri="{FF2B5EF4-FFF2-40B4-BE49-F238E27FC236}">
                  <a16:creationId xmlns:a16="http://schemas.microsoft.com/office/drawing/2014/main"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137/137/</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137</a:t>
              </a:r>
            </a:p>
          </p:txBody>
        </p:sp>
        <p:sp>
          <p:nvSpPr>
            <p:cNvPr id="126" name="矩形 13">
              <a:extLst>
                <a:ext uri="{FF2B5EF4-FFF2-40B4-BE49-F238E27FC236}">
                  <a16:creationId xmlns:a16="http://schemas.microsoft.com/office/drawing/2014/main"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FFFFFF"/>
                  </a:solidFill>
                  <a:ea typeface="Arial" charset="0"/>
                  <a:cs typeface="Arial" charset="0"/>
                </a:rPr>
                <a:t>RGB</a:t>
              </a:r>
            </a:p>
            <a:p>
              <a:pPr algn="ctr" defTabSz="403205">
                <a:lnSpc>
                  <a:spcPts val="556"/>
                </a:lnSpc>
              </a:pPr>
              <a:r>
                <a:rPr kumimoji="1" lang="en-US" altLang="zh-CN" sz="449" b="1" dirty="0">
                  <a:solidFill>
                    <a:srgbClr val="FFFFFF"/>
                  </a:solidFill>
                  <a:ea typeface="Arial" charset="0"/>
                  <a:cs typeface="Arial" charset="0"/>
                </a:rPr>
                <a:t>181/181/</a:t>
              </a:r>
              <a:br>
                <a:rPr kumimoji="1" lang="en-US" altLang="zh-CN" sz="449" b="1" dirty="0">
                  <a:solidFill>
                    <a:srgbClr val="FFFFFF"/>
                  </a:solidFill>
                  <a:ea typeface="Arial" charset="0"/>
                  <a:cs typeface="Arial" charset="0"/>
                </a:rPr>
              </a:br>
              <a:r>
                <a:rPr kumimoji="1" lang="en-US" altLang="zh-CN" sz="449" b="1" dirty="0">
                  <a:solidFill>
                    <a:srgbClr val="FFFFFF"/>
                  </a:solidFill>
                  <a:ea typeface="Arial" charset="0"/>
                  <a:cs typeface="Arial" charset="0"/>
                </a:rPr>
                <a:t>181</a:t>
              </a:r>
            </a:p>
          </p:txBody>
        </p:sp>
        <p:sp>
          <p:nvSpPr>
            <p:cNvPr id="127" name="矩形 13">
              <a:extLst>
                <a:ext uri="{FF2B5EF4-FFF2-40B4-BE49-F238E27FC236}">
                  <a16:creationId xmlns:a16="http://schemas.microsoft.com/office/drawing/2014/main"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 221/221/</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221</a:t>
              </a:r>
            </a:p>
          </p:txBody>
        </p:sp>
        <p:sp>
          <p:nvSpPr>
            <p:cNvPr id="128" name="矩形 13">
              <a:extLst>
                <a:ext uri="{FF2B5EF4-FFF2-40B4-BE49-F238E27FC236}">
                  <a16:creationId xmlns:a16="http://schemas.microsoft.com/office/drawing/2014/main"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03205">
                <a:lnSpc>
                  <a:spcPts val="556"/>
                </a:lnSpc>
              </a:pPr>
              <a:r>
                <a:rPr kumimoji="1" lang="en-US" altLang="zh-CN" sz="449" b="1" dirty="0">
                  <a:solidFill>
                    <a:srgbClr val="595757"/>
                  </a:solidFill>
                  <a:ea typeface="Arial" charset="0"/>
                  <a:cs typeface="Arial" charset="0"/>
                </a:rPr>
                <a:t>RGB</a:t>
              </a:r>
            </a:p>
            <a:p>
              <a:pPr algn="ctr" defTabSz="403205">
                <a:lnSpc>
                  <a:spcPts val="556"/>
                </a:lnSpc>
              </a:pPr>
              <a:r>
                <a:rPr kumimoji="1" lang="en-US" altLang="zh-CN" sz="449" b="1" dirty="0">
                  <a:solidFill>
                    <a:srgbClr val="595757"/>
                  </a:solidFill>
                  <a:ea typeface="Arial" charset="0"/>
                  <a:cs typeface="Arial" charset="0"/>
                </a:rPr>
                <a:t>255/255/</a:t>
              </a:r>
              <a:br>
                <a:rPr kumimoji="1" lang="en-US" altLang="zh-CN" sz="449" b="1" dirty="0">
                  <a:solidFill>
                    <a:srgbClr val="595757"/>
                  </a:solidFill>
                  <a:ea typeface="Arial" charset="0"/>
                  <a:cs typeface="Arial" charset="0"/>
                </a:rPr>
              </a:br>
              <a:r>
                <a:rPr kumimoji="1" lang="en-US" altLang="zh-CN" sz="449" b="1" dirty="0">
                  <a:solidFill>
                    <a:srgbClr val="595757"/>
                  </a:solidFill>
                  <a:ea typeface="Arial" charset="0"/>
                  <a:cs typeface="Arial" charset="0"/>
                </a:rPr>
                <a:t>255</a:t>
              </a:r>
            </a:p>
          </p:txBody>
        </p:sp>
      </p:grpSp>
      <p:pic>
        <p:nvPicPr>
          <p:cNvPr id="47" name="Picture 46">
            <a:extLst>
              <a:ext uri="{FF2B5EF4-FFF2-40B4-BE49-F238E27FC236}">
                <a16:creationId xmlns:a16="http://schemas.microsoft.com/office/drawing/2014/main" id="{92D9040A-3082-2F49-987E-B51574332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2195" y="6276090"/>
            <a:ext cx="1270304" cy="322351"/>
          </a:xfrm>
          <a:prstGeom prst="rect">
            <a:avLst/>
          </a:prstGeom>
        </p:spPr>
      </p:pic>
    </p:spTree>
    <p:extLst>
      <p:ext uri="{BB962C8B-B14F-4D97-AF65-F5344CB8AC3E}">
        <p14:creationId xmlns:p14="http://schemas.microsoft.com/office/powerpoint/2010/main" val="1371872215"/>
      </p:ext>
    </p:extLst>
  </p:cSld>
  <p:clrMap bg1="lt1" tx1="dk1" bg2="lt2" tx2="dk2" accent1="accent1" accent2="accent2" accent3="accent3" accent4="accent4" accent5="accent5" accent6="accent6" hlink="hlink" folHlink="folHlink"/>
  <p:sldLayoutIdLst>
    <p:sldLayoutId id="2147483678" r:id="rId1"/>
  </p:sldLayoutIdLst>
  <p:hf hdr="0" ftr="0" dt="0"/>
  <p:txStyles>
    <p:titleStyle>
      <a:lvl1pPr algn="l" defTabSz="1066116" rtl="0" eaLnBrk="1" latinLnBrk="0" hangingPunct="1">
        <a:lnSpc>
          <a:spcPct val="90000"/>
        </a:lnSpc>
        <a:spcBef>
          <a:spcPct val="0"/>
        </a:spcBef>
        <a:buNone/>
        <a:defRPr sz="5131" kern="1200">
          <a:solidFill>
            <a:schemeClr val="tx1"/>
          </a:solidFill>
          <a:latin typeface="Arial"/>
          <a:ea typeface="+mj-ea"/>
          <a:cs typeface="+mj-cs"/>
        </a:defRPr>
      </a:lvl1pPr>
    </p:titleStyle>
    <p:bodyStyle>
      <a:lvl1pPr marL="266530" indent="-266530" algn="l" defTabSz="1066116" rtl="0" eaLnBrk="1" latinLnBrk="0" hangingPunct="1">
        <a:lnSpc>
          <a:spcPct val="90000"/>
        </a:lnSpc>
        <a:spcBef>
          <a:spcPts val="1166"/>
        </a:spcBef>
        <a:buFont typeface="Arial" panose="020B0604020202020204" pitchFamily="34" charset="0"/>
        <a:buChar char="•"/>
        <a:defRPr sz="3264" kern="1200">
          <a:solidFill>
            <a:schemeClr val="tx1"/>
          </a:solidFill>
          <a:latin typeface="Arial"/>
          <a:ea typeface="+mn-ea"/>
          <a:cs typeface="+mn-cs"/>
        </a:defRPr>
      </a:lvl1pPr>
      <a:lvl2pPr marL="799588" indent="-266530" algn="l" defTabSz="1066116" rtl="0" eaLnBrk="1" latinLnBrk="0" hangingPunct="1">
        <a:lnSpc>
          <a:spcPct val="90000"/>
        </a:lnSpc>
        <a:spcBef>
          <a:spcPts val="584"/>
        </a:spcBef>
        <a:buFont typeface="Arial" panose="020B0604020202020204" pitchFamily="34" charset="0"/>
        <a:buChar char="•"/>
        <a:defRPr sz="2799" kern="1200">
          <a:solidFill>
            <a:schemeClr val="tx1"/>
          </a:solidFill>
          <a:latin typeface="Arial"/>
          <a:ea typeface="+mn-ea"/>
          <a:cs typeface="+mn-cs"/>
        </a:defRPr>
      </a:lvl2pPr>
      <a:lvl3pPr marL="1332645" indent="-266530" algn="l" defTabSz="1066116" rtl="0" eaLnBrk="1" latinLnBrk="0" hangingPunct="1">
        <a:lnSpc>
          <a:spcPct val="90000"/>
        </a:lnSpc>
        <a:spcBef>
          <a:spcPts val="584"/>
        </a:spcBef>
        <a:buFont typeface="Arial" panose="020B0604020202020204" pitchFamily="34" charset="0"/>
        <a:buChar char="•"/>
        <a:defRPr sz="2332" kern="1200">
          <a:solidFill>
            <a:schemeClr val="tx1"/>
          </a:solidFill>
          <a:latin typeface="Arial"/>
          <a:ea typeface="+mn-ea"/>
          <a:cs typeface="+mn-cs"/>
        </a:defRPr>
      </a:lvl3pPr>
      <a:lvl4pPr marL="1865704"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4pPr>
      <a:lvl5pPr marL="2398763"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5pPr>
      <a:lvl6pPr marL="2931821"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6pPr>
      <a:lvl7pPr marL="3464879"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7pPr>
      <a:lvl8pPr marL="3997937"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8pPr>
      <a:lvl9pPr marL="4530995" indent="-266530" algn="l" defTabSz="1066116" rtl="0" eaLnBrk="1" latinLnBrk="0" hangingPunct="1">
        <a:lnSpc>
          <a:spcPct val="90000"/>
        </a:lnSpc>
        <a:spcBef>
          <a:spcPts val="584"/>
        </a:spcBef>
        <a:buFont typeface="Arial" panose="020B0604020202020204" pitchFamily="34" charset="0"/>
        <a:buChar char="•"/>
        <a:defRPr sz="2098" kern="1200">
          <a:solidFill>
            <a:schemeClr val="tx1"/>
          </a:solidFill>
          <a:latin typeface="Arial"/>
          <a:ea typeface="+mn-ea"/>
          <a:cs typeface="+mn-cs"/>
        </a:defRPr>
      </a:lvl9pPr>
    </p:bodyStyle>
    <p:otherStyle>
      <a:defPPr>
        <a:defRPr lang="en-US"/>
      </a:defPPr>
      <a:lvl1pPr marL="0" algn="l" defTabSz="1066116" rtl="0" eaLnBrk="1" latinLnBrk="0" hangingPunct="1">
        <a:defRPr sz="2098" kern="1200">
          <a:solidFill>
            <a:schemeClr val="tx1"/>
          </a:solidFill>
          <a:latin typeface="Arial"/>
          <a:ea typeface="+mn-ea"/>
          <a:cs typeface="+mn-cs"/>
        </a:defRPr>
      </a:lvl1pPr>
      <a:lvl2pPr marL="533058" algn="l" defTabSz="1066116" rtl="0" eaLnBrk="1" latinLnBrk="0" hangingPunct="1">
        <a:defRPr sz="2098" kern="1200">
          <a:solidFill>
            <a:schemeClr val="tx1"/>
          </a:solidFill>
          <a:latin typeface="Arial"/>
          <a:ea typeface="+mn-ea"/>
          <a:cs typeface="+mn-cs"/>
        </a:defRPr>
      </a:lvl2pPr>
      <a:lvl3pPr marL="1066116" algn="l" defTabSz="1066116" rtl="0" eaLnBrk="1" latinLnBrk="0" hangingPunct="1">
        <a:defRPr sz="2098" kern="1200">
          <a:solidFill>
            <a:schemeClr val="tx1"/>
          </a:solidFill>
          <a:latin typeface="Arial"/>
          <a:ea typeface="+mn-ea"/>
          <a:cs typeface="+mn-cs"/>
        </a:defRPr>
      </a:lvl3pPr>
      <a:lvl4pPr marL="1599176" algn="l" defTabSz="1066116" rtl="0" eaLnBrk="1" latinLnBrk="0" hangingPunct="1">
        <a:defRPr sz="2098" kern="1200">
          <a:solidFill>
            <a:schemeClr val="tx1"/>
          </a:solidFill>
          <a:latin typeface="Arial"/>
          <a:ea typeface="+mn-ea"/>
          <a:cs typeface="+mn-cs"/>
        </a:defRPr>
      </a:lvl4pPr>
      <a:lvl5pPr marL="2132234" algn="l" defTabSz="1066116" rtl="0" eaLnBrk="1" latinLnBrk="0" hangingPunct="1">
        <a:defRPr sz="2098" kern="1200">
          <a:solidFill>
            <a:schemeClr val="tx1"/>
          </a:solidFill>
          <a:latin typeface="Arial"/>
          <a:ea typeface="+mn-ea"/>
          <a:cs typeface="+mn-cs"/>
        </a:defRPr>
      </a:lvl5pPr>
      <a:lvl6pPr marL="2665291" algn="l" defTabSz="1066116" rtl="0" eaLnBrk="1" latinLnBrk="0" hangingPunct="1">
        <a:defRPr sz="2098" kern="1200">
          <a:solidFill>
            <a:schemeClr val="tx1"/>
          </a:solidFill>
          <a:latin typeface="Arial"/>
          <a:ea typeface="+mn-ea"/>
          <a:cs typeface="+mn-cs"/>
        </a:defRPr>
      </a:lvl6pPr>
      <a:lvl7pPr marL="3198351" algn="l" defTabSz="1066116" rtl="0" eaLnBrk="1" latinLnBrk="0" hangingPunct="1">
        <a:defRPr sz="2098" kern="1200">
          <a:solidFill>
            <a:schemeClr val="tx1"/>
          </a:solidFill>
          <a:latin typeface="Arial"/>
          <a:ea typeface="+mn-ea"/>
          <a:cs typeface="+mn-cs"/>
        </a:defRPr>
      </a:lvl7pPr>
      <a:lvl8pPr marL="3731409" algn="l" defTabSz="1066116" rtl="0" eaLnBrk="1" latinLnBrk="0" hangingPunct="1">
        <a:defRPr sz="2098" kern="1200">
          <a:solidFill>
            <a:schemeClr val="tx1"/>
          </a:solidFill>
          <a:latin typeface="Arial"/>
          <a:ea typeface="+mn-ea"/>
          <a:cs typeface="+mn-cs"/>
        </a:defRPr>
      </a:lvl8pPr>
      <a:lvl9pPr marL="4264467" algn="l" defTabSz="1066116" rtl="0" eaLnBrk="1" latinLnBrk="0" hangingPunct="1">
        <a:defRPr sz="2098" kern="1200">
          <a:solidFill>
            <a:schemeClr val="tx1"/>
          </a:solidFill>
          <a:latin typeface="Arial"/>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notesSlide" Target="../notesSlides/notesSlide15.xml"/><Relationship Id="rId21" Type="http://schemas.openxmlformats.org/officeDocument/2006/relationships/image" Target="../media/image102.tiff"/><Relationship Id="rId7" Type="http://schemas.microsoft.com/office/2007/relationships/hdphoto" Target="../media/hdphoto23.wdp"/><Relationship Id="rId12" Type="http://schemas.openxmlformats.org/officeDocument/2006/relationships/image" Target="../media/image93.png"/><Relationship Id="rId17" Type="http://schemas.openxmlformats.org/officeDocument/2006/relationships/image" Target="../media/image98.jpeg"/><Relationship Id="rId2" Type="http://schemas.openxmlformats.org/officeDocument/2006/relationships/slideLayout" Target="../slideLayouts/slideLayout3.xml"/><Relationship Id="rId16" Type="http://schemas.openxmlformats.org/officeDocument/2006/relationships/image" Target="../media/image97.png"/><Relationship Id="rId20" Type="http://schemas.openxmlformats.org/officeDocument/2006/relationships/image" Target="../media/image101.jpeg"/><Relationship Id="rId1" Type="http://schemas.openxmlformats.org/officeDocument/2006/relationships/tags" Target="../tags/tag2.xml"/><Relationship Id="rId6" Type="http://schemas.openxmlformats.org/officeDocument/2006/relationships/image" Target="../media/image88.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7.png"/><Relationship Id="rId15" Type="http://schemas.openxmlformats.org/officeDocument/2006/relationships/image" Target="../media/image96.jpe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6.tiff"/><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notesSlide" Target="../notesSlides/notesSlide16.xml"/><Relationship Id="rId16"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jp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6.png"/><Relationship Id="rId11" Type="http://schemas.openxmlformats.org/officeDocument/2006/relationships/image" Target="../media/image131.jpe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image" Target="../media/image23.emf"/><Relationship Id="rId18" Type="http://schemas.openxmlformats.org/officeDocument/2006/relationships/image" Target="../media/image26.png"/><Relationship Id="rId26" Type="http://schemas.openxmlformats.org/officeDocument/2006/relationships/image" Target="../media/image30.png"/><Relationship Id="rId39" Type="http://schemas.openxmlformats.org/officeDocument/2006/relationships/image" Target="../media/image37.png"/><Relationship Id="rId21" Type="http://schemas.microsoft.com/office/2007/relationships/hdphoto" Target="../media/hdphoto7.wdp"/><Relationship Id="rId34" Type="http://schemas.openxmlformats.org/officeDocument/2006/relationships/image" Target="../media/image34.png"/><Relationship Id="rId42" Type="http://schemas.openxmlformats.org/officeDocument/2006/relationships/image" Target="../media/image39.png"/><Relationship Id="rId47" Type="http://schemas.openxmlformats.org/officeDocument/2006/relationships/image" Target="../media/image42.png"/><Relationship Id="rId50" Type="http://schemas.microsoft.com/office/2007/relationships/hdphoto" Target="../media/hdphoto20.wdp"/><Relationship Id="rId55" Type="http://schemas.openxmlformats.org/officeDocument/2006/relationships/image" Target="../media/image46.png"/><Relationship Id="rId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5.png"/><Relationship Id="rId29" Type="http://schemas.microsoft.com/office/2007/relationships/hdphoto" Target="../media/hdphoto11.wdp"/><Relationship Id="rId11" Type="http://schemas.openxmlformats.org/officeDocument/2006/relationships/image" Target="../media/image21.png"/><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image" Target="../media/image36.png"/><Relationship Id="rId40" Type="http://schemas.openxmlformats.org/officeDocument/2006/relationships/image" Target="../media/image38.png"/><Relationship Id="rId45" Type="http://schemas.openxmlformats.org/officeDocument/2006/relationships/image" Target="../media/image41.png"/><Relationship Id="rId53"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20.png"/><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image" Target="../media/image40.emf"/><Relationship Id="rId52" Type="http://schemas.microsoft.com/office/2007/relationships/hdphoto" Target="../media/hdphoto2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4.png"/><Relationship Id="rId22" Type="http://schemas.openxmlformats.org/officeDocument/2006/relationships/image" Target="../media/image28.png"/><Relationship Id="rId27" Type="http://schemas.microsoft.com/office/2007/relationships/hdphoto" Target="../media/hdphoto10.wdp"/><Relationship Id="rId30" Type="http://schemas.openxmlformats.org/officeDocument/2006/relationships/image" Target="../media/image32.png"/><Relationship Id="rId35" Type="http://schemas.openxmlformats.org/officeDocument/2006/relationships/image" Target="../media/image35.png"/><Relationship Id="rId43" Type="http://schemas.microsoft.com/office/2007/relationships/hdphoto" Target="../media/hdphoto17.wdp"/><Relationship Id="rId48" Type="http://schemas.microsoft.com/office/2007/relationships/hdphoto" Target="../media/hdphoto19.wdp"/><Relationship Id="rId8" Type="http://schemas.openxmlformats.org/officeDocument/2006/relationships/image" Target="../media/image19.png"/><Relationship Id="rId51" Type="http://schemas.openxmlformats.org/officeDocument/2006/relationships/image" Target="../media/image44.png"/><Relationship Id="rId3" Type="http://schemas.openxmlformats.org/officeDocument/2006/relationships/image" Target="../media/image16.png"/><Relationship Id="rId12" Type="http://schemas.openxmlformats.org/officeDocument/2006/relationships/image" Target="../media/image22.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microsoft.com/office/2007/relationships/hdphoto" Target="../media/hdphoto15.wdp"/><Relationship Id="rId46" Type="http://schemas.microsoft.com/office/2007/relationships/hdphoto" Target="../media/hdphoto18.wdp"/><Relationship Id="rId20" Type="http://schemas.openxmlformats.org/officeDocument/2006/relationships/image" Target="../media/image27.png"/><Relationship Id="rId41" Type="http://schemas.microsoft.com/office/2007/relationships/hdphoto" Target="../media/hdphoto16.wdp"/><Relationship Id="rId54" Type="http://schemas.microsoft.com/office/2007/relationships/hdphoto" Target="../media/hdphoto22.wdp"/><Relationship Id="rId1" Type="http://schemas.openxmlformats.org/officeDocument/2006/relationships/slideLayout" Target="../slideLayouts/slideLayout3.xml"/><Relationship Id="rId6" Type="http://schemas.microsoft.com/office/2007/relationships/hdphoto" Target="../media/hdphoto2.wdp"/><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31.png"/><Relationship Id="rId36" Type="http://schemas.microsoft.com/office/2007/relationships/hdphoto" Target="../media/hdphoto14.wdp"/><Relationship Id="rId49"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tiff"/><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hyperlink" Target="https://gitee.com/s4c"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A6F9"/>
            </a:gs>
            <a:gs pos="100000">
              <a:srgbClr val="81BD0A"/>
            </a:gs>
          </a:gsLst>
          <a:lin ang="0" scaled="0"/>
        </a:gradFill>
        <a:effectLst/>
      </p:bgPr>
    </p:bg>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0C54898-5356-46AA-AC26-3C73AF73AEA9}"/>
              </a:ext>
            </a:extLst>
          </p:cNvPr>
          <p:cNvSpPr>
            <a:spLocks noGrp="1"/>
          </p:cNvSpPr>
          <p:nvPr>
            <p:custDataLst>
              <p:tags r:id="rId1"/>
            </p:custDataLst>
          </p:nvPr>
        </p:nvSpPr>
        <p:spPr>
          <a:xfrm>
            <a:off x="1348076" y="2148398"/>
            <a:ext cx="9457289" cy="1048269"/>
          </a:xfrm>
          <a:prstGeom prst="rect">
            <a:avLst/>
          </a:prstGeom>
        </p:spPr>
        <p:txBody>
          <a:bodyPr vert="horz" lIns="39403" tIns="19701" rIns="39403" bIns="19701" rtlCol="0" anchor="b">
            <a:noAutofit/>
          </a:bodyPr>
          <a:lstStyle>
            <a:lvl1pPr algn="ctr" defTabSz="960120" rtl="0" eaLnBrk="1" latinLnBrk="0" hangingPunct="1">
              <a:lnSpc>
                <a:spcPct val="90000"/>
              </a:lnSpc>
              <a:spcBef>
                <a:spcPct val="0"/>
              </a:spcBef>
              <a:buNone/>
              <a:defRPr sz="6300" kern="1200">
                <a:solidFill>
                  <a:schemeClr val="tx1"/>
                </a:solidFill>
                <a:latin typeface="FZLanTingHeiS-DB-GB" panose="02000000000000000000" pitchFamily="2" charset="-122"/>
                <a:ea typeface="FZLanTingHeiS-DB-GB" panose="02000000000000000000" pitchFamily="2" charset="-122"/>
                <a:cs typeface="+mj-cs"/>
              </a:defRPr>
            </a:lvl1pPr>
          </a:lstStyle>
          <a:p>
            <a:pPr algn="l">
              <a:lnSpc>
                <a:spcPct val="120000"/>
              </a:lnSpc>
            </a:pPr>
            <a:endParaRPr kumimoji="1" lang="en-US" altLang="zh-CN" sz="3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algn="l">
              <a:lnSpc>
                <a:spcPct val="120000"/>
              </a:lnSpc>
            </a:pPr>
            <a:r>
              <a:rPr kumimoji="1" lang="en-US" altLang="zh-CN" sz="3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Introduction to OpenHarmony</a:t>
            </a:r>
            <a:endParaRPr kumimoji="1" lang="zh-CN" altLang="en-US" sz="3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7" name="Title 1">
            <a:extLst>
              <a:ext uri="{FF2B5EF4-FFF2-40B4-BE49-F238E27FC236}">
                <a16:creationId xmlns:a16="http://schemas.microsoft.com/office/drawing/2014/main" id="{FE797B9D-B71A-4347-B285-07464446A6AE}"/>
              </a:ext>
            </a:extLst>
          </p:cNvPr>
          <p:cNvSpPr txBox="1"/>
          <p:nvPr/>
        </p:nvSpPr>
        <p:spPr>
          <a:xfrm>
            <a:off x="1348076" y="4013656"/>
            <a:ext cx="7747798" cy="1323567"/>
          </a:xfrm>
          <a:prstGeom prst="rect">
            <a:avLst/>
          </a:prstGeom>
          <a:effectLst/>
        </p:spPr>
        <p:txBody>
          <a:bodyPr wrap="square" lIns="0" tIns="0" rIns="0" bIns="0" anchor="ctr" anchorCtr="1">
            <a:noAutofit/>
          </a:bodyPr>
          <a:lstStyle>
            <a:lvl1pPr algn="l" rtl="0" eaLnBrk="0" fontAlgn="base" hangingPunct="0">
              <a:spcBef>
                <a:spcPct val="0"/>
              </a:spcBef>
              <a:spcAft>
                <a:spcPct val="0"/>
              </a:spcAft>
              <a:defRPr sz="2800" b="1">
                <a:solidFill>
                  <a:schemeClr val="bg1"/>
                </a:solidFill>
                <a:latin typeface="Arial" panose="020B0503020204020204" pitchFamily="34" charset="-122"/>
                <a:ea typeface="微软雅黑" panose="020B0503020204020204" pitchFamily="34" charset="-122"/>
                <a:cs typeface="Arial" panose="020B0604020202020204" pitchFamily="34" charset="0"/>
              </a:defRPr>
            </a:lvl1pPr>
            <a:lvl2pPr algn="l" rtl="0" eaLnBrk="0" fontAlgn="base" hangingPunct="0">
              <a:spcBef>
                <a:spcPct val="0"/>
              </a:spcBef>
              <a:spcAft>
                <a:spcPct val="0"/>
              </a:spcAft>
              <a:defRPr sz="4300" b="1">
                <a:solidFill>
                  <a:srgbClr val="990000"/>
                </a:solidFill>
                <a:latin typeface="Arial" panose="020B0604020202020204" pitchFamily="34" charset="0"/>
                <a:ea typeface="黑体" panose="02010609060101010101" pitchFamily="49" charset="-122"/>
                <a:cs typeface="Arial" panose="020B0604020202020204" pitchFamily="34" charset="0"/>
              </a:defRPr>
            </a:lvl2pPr>
            <a:lvl3pPr algn="l" rtl="0" eaLnBrk="0" fontAlgn="base" hangingPunct="0">
              <a:spcBef>
                <a:spcPct val="0"/>
              </a:spcBef>
              <a:spcAft>
                <a:spcPct val="0"/>
              </a:spcAft>
              <a:defRPr sz="4300" b="1">
                <a:solidFill>
                  <a:srgbClr val="990000"/>
                </a:solidFill>
                <a:latin typeface="Arial" panose="020B0604020202020204" pitchFamily="34" charset="0"/>
                <a:ea typeface="黑体" panose="02010609060101010101" pitchFamily="49" charset="-122"/>
                <a:cs typeface="Arial" panose="020B0604020202020204" pitchFamily="34" charset="0"/>
              </a:defRPr>
            </a:lvl3pPr>
            <a:lvl4pPr algn="l" rtl="0" eaLnBrk="0" fontAlgn="base" hangingPunct="0">
              <a:spcBef>
                <a:spcPct val="0"/>
              </a:spcBef>
              <a:spcAft>
                <a:spcPct val="0"/>
              </a:spcAft>
              <a:defRPr sz="4300" b="1">
                <a:solidFill>
                  <a:srgbClr val="990000"/>
                </a:solidFill>
                <a:latin typeface="Arial" panose="020B0604020202020204" pitchFamily="34" charset="0"/>
                <a:ea typeface="黑体" panose="02010609060101010101" pitchFamily="49" charset="-122"/>
                <a:cs typeface="Arial" panose="020B0604020202020204" pitchFamily="34" charset="0"/>
              </a:defRPr>
            </a:lvl4pPr>
            <a:lvl5pPr algn="l" rtl="0" eaLnBrk="0" fontAlgn="base" hangingPunct="0">
              <a:spcBef>
                <a:spcPct val="0"/>
              </a:spcBef>
              <a:spcAft>
                <a:spcPct val="0"/>
              </a:spcAft>
              <a:defRPr sz="4300" b="1">
                <a:solidFill>
                  <a:srgbClr val="990000"/>
                </a:solidFill>
                <a:latin typeface="Arial" panose="020B0604020202020204" pitchFamily="34" charset="0"/>
                <a:ea typeface="黑体" panose="02010609060101010101" pitchFamily="49" charset="-122"/>
                <a:cs typeface="Arial" panose="020B0604020202020204" pitchFamily="34" charset="0"/>
              </a:defRPr>
            </a:lvl5pPr>
            <a:lvl6pPr marL="608330" algn="l" rtl="0" eaLnBrk="1" fontAlgn="base" hangingPunct="1">
              <a:spcBef>
                <a:spcPct val="0"/>
              </a:spcBef>
              <a:spcAft>
                <a:spcPct val="0"/>
              </a:spcAft>
              <a:defRPr sz="4300" b="1">
                <a:solidFill>
                  <a:srgbClr val="990000"/>
                </a:solidFill>
                <a:latin typeface="Arial" panose="020B0603040504020204" pitchFamily="34" charset="0"/>
                <a:ea typeface="华文细黑" panose="02010600040101010101" pitchFamily="2" charset="-122"/>
                <a:cs typeface="宋体" panose="02010600030101010101" pitchFamily="2" charset="-122"/>
              </a:defRPr>
            </a:lvl6pPr>
            <a:lvl7pPr marL="1217295" algn="l" rtl="0" eaLnBrk="1" fontAlgn="base" hangingPunct="1">
              <a:spcBef>
                <a:spcPct val="0"/>
              </a:spcBef>
              <a:spcAft>
                <a:spcPct val="0"/>
              </a:spcAft>
              <a:defRPr sz="4300" b="1">
                <a:solidFill>
                  <a:srgbClr val="990000"/>
                </a:solidFill>
                <a:latin typeface="Arial" panose="020B0603040504020204" pitchFamily="34" charset="0"/>
                <a:ea typeface="华文细黑" panose="02010600040101010101" pitchFamily="2" charset="-122"/>
                <a:cs typeface="宋体" panose="02010600030101010101" pitchFamily="2" charset="-122"/>
              </a:defRPr>
            </a:lvl7pPr>
            <a:lvl8pPr marL="1825625" algn="l" rtl="0" eaLnBrk="1" fontAlgn="base" hangingPunct="1">
              <a:spcBef>
                <a:spcPct val="0"/>
              </a:spcBef>
              <a:spcAft>
                <a:spcPct val="0"/>
              </a:spcAft>
              <a:defRPr sz="4300" b="1">
                <a:solidFill>
                  <a:srgbClr val="990000"/>
                </a:solidFill>
                <a:latin typeface="Arial" panose="020B0603040504020204" pitchFamily="34" charset="0"/>
                <a:ea typeface="华文细黑" panose="02010600040101010101" pitchFamily="2" charset="-122"/>
                <a:cs typeface="宋体" panose="02010600030101010101" pitchFamily="2" charset="-122"/>
              </a:defRPr>
            </a:lvl8pPr>
            <a:lvl9pPr marL="2434590" algn="l" rtl="0" eaLnBrk="1" fontAlgn="base" hangingPunct="1">
              <a:spcBef>
                <a:spcPct val="0"/>
              </a:spcBef>
              <a:spcAft>
                <a:spcPct val="0"/>
              </a:spcAft>
              <a:defRPr sz="4300" b="1">
                <a:solidFill>
                  <a:srgbClr val="990000"/>
                </a:solidFill>
                <a:latin typeface="Arial" panose="020B0603040504020204" pitchFamily="34" charset="0"/>
                <a:ea typeface="华文细黑" panose="02010600040101010101" pitchFamily="2" charset="-122"/>
                <a:cs typeface="宋体" panose="02010600030101010101" pitchFamily="2" charset="-122"/>
              </a:defRPr>
            </a:lvl9pPr>
          </a:lstStyle>
          <a:p>
            <a:pPr fontAlgn="ctr">
              <a:defRPr/>
            </a:pPr>
            <a:r>
              <a:rPr lang="en-US" dirty="0">
                <a:latin typeface="Arial Unicode MS" panose="020B0604020202020204" pitchFamily="34" charset="-122"/>
                <a:ea typeface="Arial Unicode MS" panose="020B0604020202020204" pitchFamily="34" charset="-122"/>
                <a:cs typeface="Arial Unicode MS" panose="020B0604020202020204" pitchFamily="34" charset="-122"/>
              </a:rPr>
              <a:t>Yutao Liu</a:t>
            </a:r>
          </a:p>
          <a:p>
            <a:pPr fontAlgn="ctr">
              <a:defRPr/>
            </a:pPr>
            <a:r>
              <a:rPr lang="en-US" altLang="zh-CN" sz="2000" dirty="0">
                <a:latin typeface="Arial Unicode MS" panose="020B0604020202020204" pitchFamily="34" charset="-122"/>
                <a:ea typeface="Arial Unicode MS" panose="020B0604020202020204" pitchFamily="34" charset="-122"/>
                <a:cs typeface="Arial Unicode MS" panose="020B0604020202020204" pitchFamily="34" charset="-122"/>
              </a:rPr>
              <a:t>Director, Huawei Dresden Research Center</a:t>
            </a:r>
          </a:p>
          <a:p>
            <a:pPr fontAlgn="ctr">
              <a:defRPr/>
            </a:pPr>
            <a:r>
              <a:rPr lang="en-US" sz="2000" dirty="0">
                <a:latin typeface="Arial Unicode MS" panose="020B0604020202020204" pitchFamily="34" charset="-122"/>
                <a:ea typeface="Arial Unicode MS" panose="020B0604020202020204" pitchFamily="34" charset="-122"/>
                <a:cs typeface="Arial Unicode MS" panose="020B0604020202020204" pitchFamily="34" charset="-122"/>
              </a:rPr>
              <a:t>OpenHarmony Concurrency &amp; Coordination TSG Initial Member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280124"/>
            <a:ext cx="8834649"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AI-native capabilities brings in-depth intelligent innovation</a:t>
            </a:r>
          </a:p>
        </p:txBody>
      </p:sp>
      <p:grpSp>
        <p:nvGrpSpPr>
          <p:cNvPr id="31" name="组合 30"/>
          <p:cNvGrpSpPr/>
          <p:nvPr/>
        </p:nvGrpSpPr>
        <p:grpSpPr>
          <a:xfrm>
            <a:off x="554652" y="1766225"/>
            <a:ext cx="5759124" cy="3765288"/>
            <a:chOff x="1409863" y="1853217"/>
            <a:chExt cx="5449975" cy="3515831"/>
          </a:xfrm>
        </p:grpSpPr>
        <p:sp>
          <p:nvSpPr>
            <p:cNvPr id="32" name="矩形 31"/>
            <p:cNvSpPr/>
            <p:nvPr/>
          </p:nvSpPr>
          <p:spPr>
            <a:xfrm>
              <a:off x="1409864" y="1853217"/>
              <a:ext cx="5449974" cy="816411"/>
            </a:xfrm>
            <a:prstGeom prst="rect">
              <a:avLst/>
            </a:prstGeom>
            <a:solidFill>
              <a:srgbClr val="CCECFF"/>
            </a:solidFill>
            <a:ln w="12700" cap="flat" cmpd="sng" algn="ctr">
              <a:solidFill>
                <a:srgbClr val="666666"/>
              </a:solidFill>
              <a:prstDash val="solid"/>
              <a:miter lim="800000"/>
            </a:ln>
            <a:effectLst/>
          </p:spPr>
          <p:txBody>
            <a:bodyPr wrap="square" rtlCol="0" anchor="t">
              <a:noAutofit/>
            </a:bodyPr>
            <a:lstStyle/>
            <a:p>
              <a:pPr marL="0" marR="0" lvl="0" indent="0" algn="ctr" defTabSz="821164" eaLnBrk="0" fontAlgn="ctr" latinLnBrk="0" hangingPunct="0">
                <a:lnSpc>
                  <a:spcPct val="100000"/>
                </a:lnSpc>
                <a:spcBef>
                  <a:spcPct val="0"/>
                </a:spcBef>
                <a:spcAft>
                  <a:spcPct val="0"/>
                </a:spcAft>
                <a:buClrTx/>
                <a:buSzTx/>
                <a:buFontTx/>
                <a:buNone/>
                <a:tabLst/>
                <a:defRPr/>
              </a:pPr>
              <a:r>
                <a:rPr lang="en-US" sz="1764" b="1" kern="0" dirty="0">
                  <a:solidFill>
                    <a:srgbClr val="1D1D1A"/>
                  </a:solidFill>
                </a:rPr>
                <a:t>A</a:t>
              </a:r>
              <a:r>
                <a:rPr kumimoji="0" sz="1764" b="1" i="0" u="none" strike="noStrike" kern="0" cap="none" spc="0" normalizeH="0" baseline="0" noProof="0" dirty="0" err="1">
                  <a:ln>
                    <a:noFill/>
                  </a:ln>
                  <a:solidFill>
                    <a:srgbClr val="1D1D1A"/>
                  </a:solidFill>
                  <a:effectLst/>
                  <a:uLnTx/>
                  <a:uFillTx/>
                </a:rPr>
                <a:t>pp</a:t>
              </a:r>
              <a:r>
                <a:rPr kumimoji="0" lang="en-US" sz="1764" b="1" i="0" u="none" strike="noStrike" kern="0" cap="none" spc="0" normalizeH="0" baseline="0" noProof="0" dirty="0" err="1">
                  <a:ln>
                    <a:noFill/>
                  </a:ln>
                  <a:solidFill>
                    <a:srgbClr val="1D1D1A"/>
                  </a:solidFill>
                  <a:effectLst/>
                  <a:uLnTx/>
                  <a:uFillTx/>
                </a:rPr>
                <a:t>lications</a:t>
              </a:r>
              <a:r>
                <a:rPr kumimoji="0" sz="1764" b="1" i="0" u="none" strike="noStrike" kern="0" cap="none" spc="0" normalizeH="0" baseline="0" noProof="0" dirty="0">
                  <a:ln>
                    <a:noFill/>
                  </a:ln>
                  <a:solidFill>
                    <a:srgbClr val="1D1D1A"/>
                  </a:solidFill>
                  <a:effectLst/>
                  <a:uLnTx/>
                  <a:uFillTx/>
                </a:rPr>
                <a:t> and system entries</a:t>
              </a:r>
              <a:endParaRPr kumimoji="0" lang="en-US" sz="1764" b="1" i="0" u="none" strike="noStrike" kern="0" cap="none" spc="0" normalizeH="0" baseline="0" noProof="0" dirty="0">
                <a:ln>
                  <a:noFill/>
                </a:ln>
                <a:solidFill>
                  <a:srgbClr val="1D1D1A"/>
                </a:solidFill>
                <a:effectLst/>
                <a:uLnTx/>
                <a:uFillTx/>
                <a:ea typeface="微软雅黑" panose="020B0503020204020204" pitchFamily="34" charset="-122"/>
              </a:endParaRPr>
            </a:p>
          </p:txBody>
        </p:sp>
        <p:sp>
          <p:nvSpPr>
            <p:cNvPr id="33" name="文本框 32"/>
            <p:cNvSpPr txBox="1"/>
            <p:nvPr/>
          </p:nvSpPr>
          <p:spPr>
            <a:xfrm>
              <a:off x="1448893" y="2363530"/>
              <a:ext cx="61197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App</a:t>
              </a:r>
            </a:p>
          </p:txBody>
        </p:sp>
        <p:sp>
          <p:nvSpPr>
            <p:cNvPr id="34" name="文本框 33"/>
            <p:cNvSpPr txBox="1"/>
            <p:nvPr/>
          </p:nvSpPr>
          <p:spPr>
            <a:xfrm>
              <a:off x="1925057" y="2363530"/>
              <a:ext cx="61197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Dialog</a:t>
              </a:r>
            </a:p>
          </p:txBody>
        </p:sp>
        <p:sp>
          <p:nvSpPr>
            <p:cNvPr id="35" name="文本框 34"/>
            <p:cNvSpPr txBox="1"/>
            <p:nvPr/>
          </p:nvSpPr>
          <p:spPr>
            <a:xfrm>
              <a:off x="2665990" y="2363530"/>
              <a:ext cx="61197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Search</a:t>
              </a:r>
            </a:p>
          </p:txBody>
        </p:sp>
        <p:sp>
          <p:nvSpPr>
            <p:cNvPr id="36" name="文本框 35"/>
            <p:cNvSpPr txBox="1"/>
            <p:nvPr/>
          </p:nvSpPr>
          <p:spPr>
            <a:xfrm>
              <a:off x="3309928" y="2363530"/>
              <a:ext cx="133341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Recommendation</a:t>
              </a:r>
            </a:p>
          </p:txBody>
        </p:sp>
        <p:sp>
          <p:nvSpPr>
            <p:cNvPr id="37" name="文本框 36"/>
            <p:cNvSpPr txBox="1"/>
            <p:nvPr/>
          </p:nvSpPr>
          <p:spPr>
            <a:xfrm>
              <a:off x="4690132" y="2363530"/>
              <a:ext cx="61197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Vision</a:t>
              </a:r>
            </a:p>
          </p:txBody>
        </p:sp>
        <p:sp>
          <p:nvSpPr>
            <p:cNvPr id="38" name="文本框 37"/>
            <p:cNvSpPr txBox="1"/>
            <p:nvPr/>
          </p:nvSpPr>
          <p:spPr>
            <a:xfrm>
              <a:off x="5367155" y="2363530"/>
              <a:ext cx="611975" cy="17746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Haptics</a:t>
              </a:r>
            </a:p>
          </p:txBody>
        </p:sp>
        <p:sp>
          <p:nvSpPr>
            <p:cNvPr id="39" name="文本框 38"/>
            <p:cNvSpPr txBox="1"/>
            <p:nvPr/>
          </p:nvSpPr>
          <p:spPr>
            <a:xfrm>
              <a:off x="6108088" y="2363530"/>
              <a:ext cx="611975" cy="228053"/>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587" b="0" i="0" u="none" strike="noStrike" kern="0" cap="none" spc="0" normalizeH="0" baseline="0" noProof="0" dirty="0">
                  <a:ln>
                    <a:noFill/>
                  </a:ln>
                  <a:solidFill>
                    <a:srgbClr val="000000"/>
                  </a:solidFill>
                  <a:effectLst/>
                  <a:uLnTx/>
                  <a:uFillTx/>
                </a:rPr>
                <a:t>…</a:t>
              </a:r>
              <a:endParaRPr kumimoji="1" lang="zh-CN" altLang="en-US" sz="1587" b="0" i="0" u="none" strike="noStrike" kern="0" cap="none" spc="0" normalizeH="0" baseline="0" noProof="0" dirty="0">
                <a:ln>
                  <a:noFill/>
                </a:ln>
                <a:solidFill>
                  <a:srgbClr val="000000"/>
                </a:solidFill>
                <a:effectLst/>
                <a:uLnTx/>
                <a:uFillTx/>
                <a:ea typeface="Microsoft YaHei" panose="020B0503020204020204" pitchFamily="34" charset="-122"/>
              </a:endParaRPr>
            </a:p>
          </p:txBody>
        </p:sp>
        <p:sp>
          <p:nvSpPr>
            <p:cNvPr id="40" name="矩形 39"/>
            <p:cNvSpPr/>
            <p:nvPr/>
          </p:nvSpPr>
          <p:spPr>
            <a:xfrm>
              <a:off x="1409863" y="3202927"/>
              <a:ext cx="2833562" cy="816411"/>
            </a:xfrm>
            <a:prstGeom prst="rect">
              <a:avLst/>
            </a:prstGeom>
            <a:solidFill>
              <a:srgbClr val="CCECFF"/>
            </a:solidFill>
            <a:ln w="12700" cap="flat" cmpd="sng" algn="ctr">
              <a:solidFill>
                <a:srgbClr val="666666"/>
              </a:solidFill>
              <a:prstDash val="solid"/>
              <a:miter lim="800000"/>
            </a:ln>
            <a:effectLst/>
          </p:spPr>
          <p:txBody>
            <a:bodyPr wrap="square" rtlCol="0" anchor="t">
              <a:noAutofit/>
            </a:bodyPr>
            <a:lstStyle/>
            <a:p>
              <a:pPr marL="0" marR="0" lvl="0" indent="0" algn="ctr" defTabSz="821164" eaLnBrk="0" fontAlgn="ctr" latinLnBrk="0" hangingPunct="0">
                <a:lnSpc>
                  <a:spcPct val="100000"/>
                </a:lnSpc>
                <a:spcBef>
                  <a:spcPct val="0"/>
                </a:spcBef>
                <a:spcAft>
                  <a:spcPct val="0"/>
                </a:spcAft>
                <a:buClrTx/>
                <a:buSzTx/>
                <a:buFontTx/>
                <a:buNone/>
                <a:tabLst/>
                <a:defRPr/>
              </a:pPr>
              <a:r>
                <a:rPr kumimoji="0" sz="1764" b="1" i="0" u="none" strike="noStrike" kern="0" cap="none" spc="0" normalizeH="0" baseline="0" noProof="0" dirty="0">
                  <a:ln>
                    <a:noFill/>
                  </a:ln>
                  <a:solidFill>
                    <a:srgbClr val="1D1D1A"/>
                  </a:solidFill>
                  <a:effectLst/>
                  <a:uLnTx/>
                  <a:uFillTx/>
                </a:rPr>
                <a:t>Smart assistant</a:t>
              </a:r>
              <a:endParaRPr kumimoji="0" lang="en-US" sz="1764" b="1" i="0" u="none" strike="noStrike" kern="0" cap="none" spc="0" normalizeH="0" baseline="0" noProof="0" dirty="0">
                <a:ln>
                  <a:noFill/>
                </a:ln>
                <a:solidFill>
                  <a:srgbClr val="1D1D1A"/>
                </a:solidFill>
                <a:effectLst/>
                <a:uLnTx/>
                <a:uFillTx/>
                <a:ea typeface="微软雅黑" panose="020B0503020204020204" pitchFamily="34" charset="-122"/>
              </a:endParaRPr>
            </a:p>
          </p:txBody>
        </p:sp>
        <p:sp>
          <p:nvSpPr>
            <p:cNvPr id="41" name="矩形 40"/>
            <p:cNvSpPr/>
            <p:nvPr/>
          </p:nvSpPr>
          <p:spPr>
            <a:xfrm>
              <a:off x="4508080" y="3202927"/>
              <a:ext cx="2351758" cy="816411"/>
            </a:xfrm>
            <a:prstGeom prst="rect">
              <a:avLst/>
            </a:prstGeom>
            <a:solidFill>
              <a:srgbClr val="CCECFF"/>
            </a:solidFill>
            <a:ln w="12700" cap="flat" cmpd="sng" algn="ctr">
              <a:solidFill>
                <a:srgbClr val="666666"/>
              </a:solidFill>
              <a:prstDash val="solid"/>
              <a:miter lim="800000"/>
            </a:ln>
            <a:effectLst/>
          </p:spPr>
          <p:txBody>
            <a:bodyPr wrap="square" rtlCol="0" anchor="t">
              <a:noAutofit/>
            </a:bodyPr>
            <a:lstStyle/>
            <a:p>
              <a:pPr marL="0" marR="0" lvl="0" indent="0" algn="ctr" defTabSz="821164" eaLnBrk="0" fontAlgn="ctr" latinLnBrk="0" hangingPunct="0">
                <a:lnSpc>
                  <a:spcPct val="100000"/>
                </a:lnSpc>
                <a:spcBef>
                  <a:spcPct val="0"/>
                </a:spcBef>
                <a:spcAft>
                  <a:spcPct val="0"/>
                </a:spcAft>
                <a:buClrTx/>
                <a:buSzTx/>
                <a:buFontTx/>
                <a:buNone/>
                <a:tabLst/>
                <a:defRPr/>
              </a:pPr>
              <a:r>
                <a:rPr kumimoji="0" sz="1764" b="1" i="0" u="none" strike="noStrike" kern="0" cap="none" spc="0" normalizeH="0" baseline="0" noProof="0" dirty="0">
                  <a:ln>
                    <a:noFill/>
                  </a:ln>
                  <a:solidFill>
                    <a:srgbClr val="1D1D1A"/>
                  </a:solidFill>
                  <a:effectLst/>
                  <a:uLnTx/>
                  <a:uFillTx/>
                </a:rPr>
                <a:t>Enablement system</a:t>
              </a:r>
              <a:endParaRPr kumimoji="0" lang="en-US" sz="1764" b="1" i="0" u="none" strike="noStrike" kern="0" cap="none" spc="0" normalizeH="0" baseline="0" noProof="0" dirty="0">
                <a:ln>
                  <a:noFill/>
                </a:ln>
                <a:solidFill>
                  <a:srgbClr val="1D1D1A"/>
                </a:solidFill>
                <a:effectLst/>
                <a:uLnTx/>
                <a:uFillTx/>
                <a:ea typeface="微软雅黑" panose="020B0503020204020204" pitchFamily="34" charset="-122"/>
              </a:endParaRPr>
            </a:p>
          </p:txBody>
        </p:sp>
        <p:sp>
          <p:nvSpPr>
            <p:cNvPr id="42" name="文本框 41"/>
            <p:cNvSpPr txBox="1"/>
            <p:nvPr/>
          </p:nvSpPr>
          <p:spPr>
            <a:xfrm>
              <a:off x="1454161" y="3663211"/>
              <a:ext cx="958131" cy="35492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Natural interaction</a:t>
              </a:r>
            </a:p>
          </p:txBody>
        </p:sp>
        <p:sp>
          <p:nvSpPr>
            <p:cNvPr id="43" name="文本框 42"/>
            <p:cNvSpPr txBox="1"/>
            <p:nvPr/>
          </p:nvSpPr>
          <p:spPr>
            <a:xfrm>
              <a:off x="2386124" y="3663211"/>
              <a:ext cx="958131" cy="35492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Ultimate efficiency</a:t>
              </a:r>
            </a:p>
          </p:txBody>
        </p:sp>
        <p:sp>
          <p:nvSpPr>
            <p:cNvPr id="44" name="文本框 43"/>
            <p:cNvSpPr txBox="1"/>
            <p:nvPr/>
          </p:nvSpPr>
          <p:spPr>
            <a:xfrm>
              <a:off x="3309928" y="3663211"/>
              <a:ext cx="958131" cy="35492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Personal services</a:t>
              </a:r>
            </a:p>
          </p:txBody>
        </p:sp>
        <p:sp>
          <p:nvSpPr>
            <p:cNvPr id="45" name="文本框 44"/>
            <p:cNvSpPr txBox="1"/>
            <p:nvPr/>
          </p:nvSpPr>
          <p:spPr>
            <a:xfrm>
              <a:off x="4679269" y="3663211"/>
              <a:ext cx="958131" cy="35492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AI-powered components</a:t>
              </a:r>
            </a:p>
          </p:txBody>
        </p:sp>
        <p:sp>
          <p:nvSpPr>
            <p:cNvPr id="46" name="文本框 45"/>
            <p:cNvSpPr txBox="1"/>
            <p:nvPr/>
          </p:nvSpPr>
          <p:spPr>
            <a:xfrm>
              <a:off x="5811476" y="3663211"/>
              <a:ext cx="958131" cy="354921"/>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235" b="0" i="0" u="none" strike="noStrike" kern="0" cap="none" spc="0" normalizeH="0" baseline="0" noProof="0" dirty="0">
                  <a:ln>
                    <a:noFill/>
                  </a:ln>
                  <a:solidFill>
                    <a:srgbClr val="000000"/>
                  </a:solidFill>
                  <a:effectLst/>
                  <a:uLnTx/>
                  <a:uFillTx/>
                </a:rPr>
                <a:t>AI-powered apps</a:t>
              </a:r>
            </a:p>
          </p:txBody>
        </p:sp>
        <p:sp>
          <p:nvSpPr>
            <p:cNvPr id="47" name="矩形 46"/>
            <p:cNvSpPr/>
            <p:nvPr/>
          </p:nvSpPr>
          <p:spPr>
            <a:xfrm>
              <a:off x="1409864" y="4552637"/>
              <a:ext cx="5449974" cy="816411"/>
            </a:xfrm>
            <a:prstGeom prst="rect">
              <a:avLst/>
            </a:prstGeom>
            <a:solidFill>
              <a:srgbClr val="CCECFF"/>
            </a:solidFill>
            <a:ln w="12700" cap="flat" cmpd="sng" algn="ctr">
              <a:solidFill>
                <a:srgbClr val="666666"/>
              </a:solidFill>
              <a:prstDash val="solid"/>
              <a:miter lim="800000"/>
            </a:ln>
            <a:effectLst/>
          </p:spPr>
          <p:txBody>
            <a:bodyPr wrap="square" rtlCol="0" anchor="t">
              <a:noAutofit/>
            </a:bodyPr>
            <a:lstStyle/>
            <a:p>
              <a:pPr marL="0" marR="0" lvl="0" indent="0" algn="ctr" defTabSz="821164" eaLnBrk="0" fontAlgn="ctr" latinLnBrk="0" hangingPunct="0">
                <a:lnSpc>
                  <a:spcPct val="100000"/>
                </a:lnSpc>
                <a:spcBef>
                  <a:spcPct val="0"/>
                </a:spcBef>
                <a:spcAft>
                  <a:spcPct val="0"/>
                </a:spcAft>
                <a:buClrTx/>
                <a:buSzTx/>
                <a:buFontTx/>
                <a:buNone/>
                <a:tabLst/>
                <a:defRPr/>
              </a:pPr>
              <a:r>
                <a:rPr kumimoji="0" lang="en-US" altLang="zh-CN" sz="1764" b="1" i="0" u="none" strike="noStrike" kern="0" cap="none" spc="0" normalizeH="0" baseline="0" noProof="0" dirty="0">
                  <a:ln>
                    <a:noFill/>
                  </a:ln>
                  <a:solidFill>
                    <a:srgbClr val="1D1D1A"/>
                  </a:solidFill>
                  <a:effectLst/>
                  <a:uLnTx/>
                  <a:uFillTx/>
                  <a:ea typeface="等线" panose="02010600030101010101" pitchFamily="2" charset="-122"/>
                </a:rPr>
                <a:t>AI-n</a:t>
              </a:r>
              <a:r>
                <a:rPr kumimoji="0" sz="1764" b="1" i="0" u="none" strike="noStrike" kern="0" cap="none" spc="0" normalizeH="0" baseline="0" noProof="0" dirty="0">
                  <a:ln>
                    <a:noFill/>
                  </a:ln>
                  <a:solidFill>
                    <a:srgbClr val="1D1D1A"/>
                  </a:solidFill>
                  <a:effectLst/>
                  <a:uLnTx/>
                  <a:uFillTx/>
                </a:rPr>
                <a:t>ative </a:t>
              </a:r>
              <a:r>
                <a:rPr kumimoji="0" lang="en-US" sz="1764" b="1" i="0" u="none" strike="noStrike" kern="0" cap="none" spc="0" normalizeH="0" baseline="0" noProof="0" dirty="0">
                  <a:ln>
                    <a:noFill/>
                  </a:ln>
                  <a:solidFill>
                    <a:srgbClr val="1D1D1A"/>
                  </a:solidFill>
                  <a:effectLst/>
                  <a:uLnTx/>
                  <a:uFillTx/>
                </a:rPr>
                <a:t>Foundation</a:t>
              </a:r>
              <a:endParaRPr kumimoji="0" lang="en-US" sz="1764" b="1" i="0" u="none" strike="noStrike" kern="0" cap="none" spc="0" normalizeH="0" baseline="0" noProof="0" dirty="0">
                <a:ln>
                  <a:noFill/>
                </a:ln>
                <a:solidFill>
                  <a:srgbClr val="1D1D1A"/>
                </a:solidFill>
                <a:effectLst/>
                <a:uLnTx/>
                <a:uFillTx/>
                <a:ea typeface="微软雅黑" panose="020B0503020204020204" pitchFamily="34" charset="-122"/>
              </a:endParaRPr>
            </a:p>
          </p:txBody>
        </p:sp>
        <p:sp>
          <p:nvSpPr>
            <p:cNvPr id="48" name="文本框 47"/>
            <p:cNvSpPr txBox="1"/>
            <p:nvPr/>
          </p:nvSpPr>
          <p:spPr>
            <a:xfrm>
              <a:off x="1886731" y="5018153"/>
              <a:ext cx="958131" cy="228053"/>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587" b="0" i="0" u="none" strike="noStrike" kern="0" cap="none" spc="0" normalizeH="0" baseline="0" noProof="0" dirty="0">
                  <a:ln>
                    <a:noFill/>
                  </a:ln>
                  <a:solidFill>
                    <a:srgbClr val="000000"/>
                  </a:solidFill>
                  <a:effectLst/>
                  <a:uLnTx/>
                  <a:uFillTx/>
                </a:rPr>
                <a:t>AI runtime</a:t>
              </a:r>
            </a:p>
          </p:txBody>
        </p:sp>
        <p:sp>
          <p:nvSpPr>
            <p:cNvPr id="49" name="文本框 48"/>
            <p:cNvSpPr txBox="1"/>
            <p:nvPr/>
          </p:nvSpPr>
          <p:spPr>
            <a:xfrm>
              <a:off x="3550926" y="4904096"/>
              <a:ext cx="1121178" cy="456105"/>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587" b="0" i="0" u="none" strike="noStrike" kern="0" cap="none" spc="0" normalizeH="0" baseline="0" noProof="0" dirty="0">
                  <a:ln>
                    <a:noFill/>
                  </a:ln>
                  <a:solidFill>
                    <a:srgbClr val="000000"/>
                  </a:solidFill>
                  <a:effectLst/>
                  <a:uLnTx/>
                  <a:uFillTx/>
                </a:rPr>
                <a:t>Data foundation</a:t>
              </a:r>
            </a:p>
          </p:txBody>
        </p:sp>
        <p:sp>
          <p:nvSpPr>
            <p:cNvPr id="50" name="文本框 49"/>
            <p:cNvSpPr txBox="1"/>
            <p:nvPr/>
          </p:nvSpPr>
          <p:spPr>
            <a:xfrm>
              <a:off x="5378167" y="4904096"/>
              <a:ext cx="1201924" cy="456105"/>
            </a:xfrm>
            <a:prstGeom prst="rect">
              <a:avLst/>
            </a:prstGeom>
            <a:noFill/>
          </p:spPr>
          <p:txBody>
            <a:bodyPr wrap="square" lIns="0" tIns="0" rIns="0" bIns="0" rtlCol="0">
              <a:spAutoFit/>
            </a:bodyPr>
            <a:lstStyle/>
            <a:p>
              <a:pPr marL="0" marR="0" lvl="0" indent="0" algn="ctr" defTabSz="273776" eaLnBrk="1" fontAlgn="auto" latinLnBrk="0" hangingPunct="1">
                <a:lnSpc>
                  <a:spcPct val="100000"/>
                </a:lnSpc>
                <a:spcBef>
                  <a:spcPts val="0"/>
                </a:spcBef>
                <a:spcAft>
                  <a:spcPts val="0"/>
                </a:spcAft>
                <a:buClrTx/>
                <a:buSzTx/>
                <a:buFontTx/>
                <a:buNone/>
                <a:tabLst/>
                <a:defRPr/>
              </a:pPr>
              <a:r>
                <a:rPr kumimoji="0" sz="1587" b="0" i="0" u="none" strike="noStrike" kern="0" cap="none" spc="0" normalizeH="0" baseline="0" noProof="0" dirty="0">
                  <a:ln>
                    <a:noFill/>
                  </a:ln>
                  <a:solidFill>
                    <a:srgbClr val="000000"/>
                  </a:solidFill>
                  <a:effectLst/>
                  <a:uLnTx/>
                  <a:uFillTx/>
                </a:rPr>
                <a:t>Intent framework</a:t>
              </a:r>
            </a:p>
          </p:txBody>
        </p:sp>
        <p:sp>
          <p:nvSpPr>
            <p:cNvPr id="51" name="箭头"/>
            <p:cNvSpPr/>
            <p:nvPr/>
          </p:nvSpPr>
          <p:spPr>
            <a:xfrm rot="16200000">
              <a:off x="2652272" y="4090883"/>
              <a:ext cx="425835" cy="407484"/>
            </a:xfrm>
            <a:prstGeom prst="rightArrow">
              <a:avLst>
                <a:gd name="adj1" fmla="val 51408"/>
                <a:gd name="adj2" fmla="val 69877"/>
              </a:avLst>
            </a:prstGeom>
            <a:gradFill>
              <a:gsLst>
                <a:gs pos="0">
                  <a:srgbClr val="121315">
                    <a:alpha val="0"/>
                  </a:srgbClr>
                </a:gs>
                <a:gs pos="100000">
                  <a:srgbClr val="6C6C6C"/>
                </a:gs>
              </a:gsLst>
            </a:gradFill>
            <a:ln w="12700">
              <a:miter lim="400000"/>
            </a:ln>
          </p:spPr>
          <p:txBody>
            <a:bodyPr wrap="square" lIns="13517" tIns="13517" rIns="13517" bIns="13517" anchor="ctr">
              <a:noAutofit/>
            </a:bodyPr>
            <a:lstStyle/>
            <a:p>
              <a:pPr marL="0" marR="0" lvl="0" indent="0" defTabSz="228026" eaLnBrk="1" fontAlgn="ctr" latinLnBrk="0" hangingPunct="0">
                <a:lnSpc>
                  <a:spcPct val="100000"/>
                </a:lnSpc>
                <a:spcBef>
                  <a:spcPts val="0"/>
                </a:spcBef>
                <a:spcAft>
                  <a:spcPts val="0"/>
                </a:spcAft>
                <a:buClrTx/>
                <a:buSzTx/>
                <a:buFontTx/>
                <a:buNone/>
                <a:tabLst/>
                <a:defRPr sz="2200" spc="0">
                  <a:solidFill>
                    <a:srgbClr val="FFFFFF"/>
                  </a:solidFill>
                </a:defRPr>
              </a:pPr>
              <a:endParaRPr kumimoji="0" lang="en-US" sz="882" b="0" i="0" u="none" strike="noStrike" kern="0" cap="none" spc="0" normalizeH="0" baseline="0" noProof="0" dirty="0">
                <a:ln>
                  <a:noFill/>
                </a:ln>
                <a:solidFill>
                  <a:srgbClr val="FFFFFF"/>
                </a:solidFill>
                <a:effectLst/>
                <a:uLnTx/>
                <a:uFillTx/>
                <a:cs typeface="Arial" panose="020B0604020202020204" pitchFamily="34" charset="0"/>
                <a:sym typeface="Helvetica"/>
              </a:endParaRPr>
            </a:p>
          </p:txBody>
        </p:sp>
        <p:sp>
          <p:nvSpPr>
            <p:cNvPr id="52" name="箭头"/>
            <p:cNvSpPr/>
            <p:nvPr/>
          </p:nvSpPr>
          <p:spPr>
            <a:xfrm rot="16200000">
              <a:off x="5460225" y="4056027"/>
              <a:ext cx="425835" cy="407484"/>
            </a:xfrm>
            <a:prstGeom prst="rightArrow">
              <a:avLst>
                <a:gd name="adj1" fmla="val 51408"/>
                <a:gd name="adj2" fmla="val 69877"/>
              </a:avLst>
            </a:prstGeom>
            <a:gradFill>
              <a:gsLst>
                <a:gs pos="0">
                  <a:srgbClr val="121315">
                    <a:alpha val="0"/>
                  </a:srgbClr>
                </a:gs>
                <a:gs pos="100000">
                  <a:srgbClr val="6C6C6C"/>
                </a:gs>
              </a:gsLst>
            </a:gradFill>
            <a:ln w="12700">
              <a:miter lim="400000"/>
            </a:ln>
          </p:spPr>
          <p:txBody>
            <a:bodyPr wrap="square" lIns="13517" tIns="13517" rIns="13517" bIns="13517" anchor="ctr">
              <a:noAutofit/>
            </a:bodyPr>
            <a:lstStyle/>
            <a:p>
              <a:pPr marL="0" marR="0" lvl="0" indent="0" defTabSz="228026" eaLnBrk="1" fontAlgn="ctr" latinLnBrk="0" hangingPunct="0">
                <a:lnSpc>
                  <a:spcPct val="100000"/>
                </a:lnSpc>
                <a:spcBef>
                  <a:spcPts val="0"/>
                </a:spcBef>
                <a:spcAft>
                  <a:spcPts val="0"/>
                </a:spcAft>
                <a:buClrTx/>
                <a:buSzTx/>
                <a:buFontTx/>
                <a:buNone/>
                <a:tabLst/>
                <a:defRPr sz="2200" spc="0">
                  <a:solidFill>
                    <a:srgbClr val="FFFFFF"/>
                  </a:solidFill>
                </a:defRPr>
              </a:pPr>
              <a:endParaRPr kumimoji="0" lang="en-US" sz="882" b="0" i="0" u="none" strike="noStrike" kern="0" cap="none" spc="0" normalizeH="0" baseline="0" noProof="0" dirty="0">
                <a:ln>
                  <a:noFill/>
                </a:ln>
                <a:solidFill>
                  <a:srgbClr val="FFFFFF"/>
                </a:solidFill>
                <a:effectLst/>
                <a:uLnTx/>
                <a:uFillTx/>
                <a:cs typeface="Arial" panose="020B0604020202020204" pitchFamily="34" charset="0"/>
                <a:sym typeface="Helvetica"/>
              </a:endParaRPr>
            </a:p>
          </p:txBody>
        </p:sp>
        <p:sp>
          <p:nvSpPr>
            <p:cNvPr id="53" name="箭头"/>
            <p:cNvSpPr/>
            <p:nvPr/>
          </p:nvSpPr>
          <p:spPr>
            <a:xfrm rot="16200000">
              <a:off x="5424483" y="2696311"/>
              <a:ext cx="425835" cy="407484"/>
            </a:xfrm>
            <a:prstGeom prst="rightArrow">
              <a:avLst>
                <a:gd name="adj1" fmla="val 51408"/>
                <a:gd name="adj2" fmla="val 69877"/>
              </a:avLst>
            </a:prstGeom>
            <a:gradFill>
              <a:gsLst>
                <a:gs pos="0">
                  <a:srgbClr val="121315">
                    <a:alpha val="0"/>
                  </a:srgbClr>
                </a:gs>
                <a:gs pos="100000">
                  <a:srgbClr val="6C6C6C"/>
                </a:gs>
              </a:gsLst>
            </a:gradFill>
            <a:ln w="12700">
              <a:miter lim="400000"/>
            </a:ln>
          </p:spPr>
          <p:txBody>
            <a:bodyPr wrap="square" lIns="13517" tIns="13517" rIns="13517" bIns="13517" anchor="ctr">
              <a:noAutofit/>
            </a:bodyPr>
            <a:lstStyle/>
            <a:p>
              <a:pPr marL="0" marR="0" lvl="0" indent="0" defTabSz="228026" eaLnBrk="1" fontAlgn="ctr" latinLnBrk="0" hangingPunct="0">
                <a:lnSpc>
                  <a:spcPct val="100000"/>
                </a:lnSpc>
                <a:spcBef>
                  <a:spcPts val="0"/>
                </a:spcBef>
                <a:spcAft>
                  <a:spcPts val="0"/>
                </a:spcAft>
                <a:buClrTx/>
                <a:buSzTx/>
                <a:buFontTx/>
                <a:buNone/>
                <a:tabLst/>
                <a:defRPr sz="2200" spc="0">
                  <a:solidFill>
                    <a:srgbClr val="FFFFFF"/>
                  </a:solidFill>
                </a:defRPr>
              </a:pPr>
              <a:endParaRPr kumimoji="0" lang="en-US" sz="882" b="0" i="0" u="none" strike="noStrike" kern="0" cap="none" spc="0" normalizeH="0" baseline="0" noProof="0" dirty="0">
                <a:ln>
                  <a:noFill/>
                </a:ln>
                <a:solidFill>
                  <a:srgbClr val="FFFFFF"/>
                </a:solidFill>
                <a:effectLst/>
                <a:uLnTx/>
                <a:uFillTx/>
                <a:cs typeface="Arial" panose="020B0604020202020204" pitchFamily="34" charset="0"/>
                <a:sym typeface="Helvetica"/>
              </a:endParaRPr>
            </a:p>
          </p:txBody>
        </p:sp>
        <p:sp>
          <p:nvSpPr>
            <p:cNvPr id="54" name="箭头"/>
            <p:cNvSpPr/>
            <p:nvPr/>
          </p:nvSpPr>
          <p:spPr>
            <a:xfrm rot="16200000">
              <a:off x="2598738" y="2741172"/>
              <a:ext cx="425835" cy="407484"/>
            </a:xfrm>
            <a:prstGeom prst="rightArrow">
              <a:avLst>
                <a:gd name="adj1" fmla="val 51408"/>
                <a:gd name="adj2" fmla="val 69877"/>
              </a:avLst>
            </a:prstGeom>
            <a:gradFill>
              <a:gsLst>
                <a:gs pos="0">
                  <a:srgbClr val="121315">
                    <a:alpha val="0"/>
                  </a:srgbClr>
                </a:gs>
                <a:gs pos="100000">
                  <a:srgbClr val="6C6C6C"/>
                </a:gs>
              </a:gsLst>
            </a:gradFill>
            <a:ln w="12700">
              <a:miter lim="400000"/>
            </a:ln>
          </p:spPr>
          <p:txBody>
            <a:bodyPr wrap="square" lIns="13517" tIns="13517" rIns="13517" bIns="13517" anchor="ctr">
              <a:noAutofit/>
            </a:bodyPr>
            <a:lstStyle/>
            <a:p>
              <a:pPr marL="0" marR="0" lvl="0" indent="0" defTabSz="228026" eaLnBrk="1" fontAlgn="ctr" latinLnBrk="0" hangingPunct="0">
                <a:lnSpc>
                  <a:spcPct val="100000"/>
                </a:lnSpc>
                <a:spcBef>
                  <a:spcPts val="0"/>
                </a:spcBef>
                <a:spcAft>
                  <a:spcPts val="0"/>
                </a:spcAft>
                <a:buClrTx/>
                <a:buSzTx/>
                <a:buFontTx/>
                <a:buNone/>
                <a:tabLst/>
                <a:defRPr sz="2200" spc="0">
                  <a:solidFill>
                    <a:srgbClr val="FFFFFF"/>
                  </a:solidFill>
                </a:defRPr>
              </a:pPr>
              <a:endParaRPr kumimoji="0" lang="en-US" sz="882" b="0" i="0" u="none" strike="noStrike" kern="0" cap="none" spc="0" normalizeH="0" baseline="0" noProof="0" dirty="0">
                <a:ln>
                  <a:noFill/>
                </a:ln>
                <a:solidFill>
                  <a:srgbClr val="FFFFFF"/>
                </a:solidFill>
                <a:effectLst/>
                <a:uLnTx/>
                <a:uFillTx/>
                <a:cs typeface="Arial" panose="020B0604020202020204" pitchFamily="34" charset="0"/>
                <a:sym typeface="Helvetica"/>
              </a:endParaRPr>
            </a:p>
          </p:txBody>
        </p:sp>
      </p:grpSp>
      <p:sp>
        <p:nvSpPr>
          <p:cNvPr id="55" name="矩形 54"/>
          <p:cNvSpPr/>
          <p:nvPr/>
        </p:nvSpPr>
        <p:spPr>
          <a:xfrm>
            <a:off x="6486033" y="2396682"/>
            <a:ext cx="5527828" cy="2697662"/>
          </a:xfrm>
          <a:prstGeom prst="rect">
            <a:avLst/>
          </a:prstGeom>
        </p:spPr>
        <p:txBody>
          <a:bodyPr wrap="square">
            <a:spAutoFit/>
          </a:bodyPr>
          <a:lstStyle/>
          <a:p>
            <a:pPr marL="205332" marR="0" lvl="0" indent="-205332" algn="just" defTabSz="273776"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sz="1411" b="1" i="0" u="none" strike="noStrike" kern="0" cap="none" spc="0" normalizeH="0" baseline="0" noProof="0" dirty="0">
                <a:ln>
                  <a:noFill/>
                </a:ln>
                <a:solidFill>
                  <a:srgbClr val="1D1D1A"/>
                </a:solidFill>
                <a:effectLst/>
                <a:uLnTx/>
                <a:uFillTx/>
              </a:rPr>
              <a:t>Third-party apps can call </a:t>
            </a:r>
            <a:r>
              <a:rPr kumimoji="0" lang="en-US" sz="1411" b="1" i="0" u="none" strike="noStrike" kern="0" cap="none" spc="0" normalizeH="0" baseline="0" noProof="0" dirty="0">
                <a:ln>
                  <a:noFill/>
                </a:ln>
                <a:solidFill>
                  <a:srgbClr val="1D1D1A"/>
                </a:solidFill>
                <a:effectLst/>
                <a:uLnTx/>
                <a:uFillTx/>
              </a:rPr>
              <a:t>Open</a:t>
            </a:r>
            <a:r>
              <a:rPr kumimoji="0" sz="1411" b="1" i="0" u="none" strike="noStrike" kern="0" cap="none" spc="0" normalizeH="0" baseline="0" noProof="0" dirty="0">
                <a:ln>
                  <a:noFill/>
                </a:ln>
                <a:solidFill>
                  <a:srgbClr val="1D1D1A"/>
                </a:solidFill>
                <a:effectLst/>
                <a:uLnTx/>
                <a:uFillTx/>
              </a:rPr>
              <a:t>Harmony </a:t>
            </a:r>
            <a:r>
              <a:rPr kumimoji="0" lang="en-US" altLang="zh-CN" sz="1411" b="1" i="0" u="none" strike="noStrike" kern="0" cap="none" spc="0" normalizeH="0" baseline="0" noProof="0" dirty="0">
                <a:ln>
                  <a:noFill/>
                </a:ln>
                <a:solidFill>
                  <a:srgbClr val="1D1D1A"/>
                </a:solidFill>
                <a:effectLst/>
                <a:uLnTx/>
                <a:uFillTx/>
                <a:ea typeface="等线" panose="02010600030101010101" pitchFamily="2" charset="-122"/>
              </a:rPr>
              <a:t>AI-</a:t>
            </a:r>
            <a:r>
              <a:rPr kumimoji="0" sz="1411" b="1" i="0" u="none" strike="noStrike" kern="0" cap="none" spc="0" normalizeH="0" baseline="0" noProof="0" dirty="0">
                <a:ln>
                  <a:noFill/>
                </a:ln>
                <a:solidFill>
                  <a:srgbClr val="1D1D1A"/>
                </a:solidFill>
                <a:effectLst/>
                <a:uLnTx/>
                <a:uFillTx/>
              </a:rPr>
              <a:t>native capabilities through AI-powered components and minor code modifications.</a:t>
            </a:r>
            <a:endParaRPr kumimoji="0" lang="en-US" sz="1411" b="1" i="0" u="none" strike="noStrike" kern="0" cap="none" spc="0" normalizeH="0" baseline="0" noProof="0" dirty="0">
              <a:ln>
                <a:noFill/>
              </a:ln>
              <a:solidFill>
                <a:srgbClr val="1D1D1A"/>
              </a:solidFill>
              <a:effectLst/>
              <a:uLnTx/>
              <a:uFillTx/>
            </a:endParaRPr>
          </a:p>
          <a:p>
            <a:pPr marL="205332" marR="0" lvl="0" indent="-205332" algn="just" defTabSz="273776" eaLnBrk="1" fontAlgn="auto" latinLnBrk="0" hangingPunct="1">
              <a:lnSpc>
                <a:spcPct val="150000"/>
              </a:lnSpc>
              <a:spcBef>
                <a:spcPts val="0"/>
              </a:spcBef>
              <a:spcAft>
                <a:spcPts val="0"/>
              </a:spcAft>
              <a:buClrTx/>
              <a:buSzTx/>
              <a:buFont typeface="Wingdings" panose="05000000000000000000" pitchFamily="2" charset="2"/>
              <a:buChar char="l"/>
              <a:tabLst/>
              <a:defRPr/>
            </a:pPr>
            <a:endParaRPr lang="en-US" altLang="zh-CN" sz="1411" b="1" kern="0" dirty="0">
              <a:solidFill>
                <a:srgbClr val="1D1D1A"/>
              </a:solidFill>
              <a:ea typeface="微软雅黑" panose="020B0503020204020204" pitchFamily="34" charset="-122"/>
            </a:endParaRPr>
          </a:p>
          <a:p>
            <a:pPr marL="205332" marR="0" lvl="0" indent="-205332" algn="just" defTabSz="273776" eaLnBrk="1" fontAlgn="auto" latinLnBrk="0" hangingPunct="1">
              <a:lnSpc>
                <a:spcPct val="150000"/>
              </a:lnSpc>
              <a:spcBef>
                <a:spcPts val="0"/>
              </a:spcBef>
              <a:spcAft>
                <a:spcPts val="0"/>
              </a:spcAft>
              <a:buClrTx/>
              <a:buSzTx/>
              <a:buFont typeface="Wingdings" panose="05000000000000000000" pitchFamily="2" charset="2"/>
              <a:buChar char="l"/>
              <a:tabLst/>
              <a:defRPr/>
            </a:pPr>
            <a:endParaRPr kumimoji="0" lang="en-US" altLang="zh-CN" sz="1411" b="1" i="0" u="none" strike="noStrike" kern="0" cap="none" spc="0" normalizeH="0" baseline="0" noProof="0" dirty="0">
              <a:ln>
                <a:noFill/>
              </a:ln>
              <a:solidFill>
                <a:srgbClr val="1D1D1A"/>
              </a:solidFill>
              <a:effectLst/>
              <a:uLnTx/>
              <a:uFillTx/>
              <a:ea typeface="微软雅黑" panose="020B0503020204020204" pitchFamily="34" charset="-122"/>
            </a:endParaRPr>
          </a:p>
          <a:p>
            <a:pPr marL="205332" marR="0" lvl="0" indent="-205332" algn="just" defTabSz="273776"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en-US" sz="1411" b="1" i="0" u="none" strike="noStrike" kern="0" cap="none" spc="0" normalizeH="0" baseline="0" noProof="0" dirty="0">
                <a:ln>
                  <a:noFill/>
                </a:ln>
                <a:solidFill>
                  <a:srgbClr val="1D1D1A"/>
                </a:solidFill>
                <a:effectLst/>
                <a:uLnTx/>
                <a:uFillTx/>
              </a:rPr>
              <a:t>More and more native intelligent components are opene</a:t>
            </a:r>
            <a:r>
              <a:rPr kumimoji="0" lang="en-US" altLang="zh-CN" sz="1411" b="1" i="0" u="none" strike="noStrike" kern="0" cap="none" spc="0" normalizeH="0" baseline="0" noProof="0" dirty="0">
                <a:ln>
                  <a:noFill/>
                </a:ln>
                <a:solidFill>
                  <a:srgbClr val="1D1D1A"/>
                </a:solidFill>
                <a:effectLst/>
                <a:uLnTx/>
                <a:uFillTx/>
                <a:ea typeface="等线" panose="02010600030101010101" pitchFamily="2" charset="-122"/>
              </a:rPr>
              <a:t>d</a:t>
            </a:r>
            <a:r>
              <a:rPr kumimoji="0" sz="1411" b="1" i="0" u="none" strike="noStrike" kern="0" cap="none" spc="0" normalizeH="0" baseline="0" noProof="0" dirty="0">
                <a:ln>
                  <a:noFill/>
                </a:ln>
                <a:solidFill>
                  <a:srgbClr val="1D1D1A"/>
                </a:solidFill>
                <a:effectLst/>
                <a:uLnTx/>
                <a:uFillTx/>
              </a:rPr>
              <a:t>, bringing in-depth innovation and transformation to third-party apps.</a:t>
            </a:r>
          </a:p>
        </p:txBody>
      </p:sp>
    </p:spTree>
    <p:extLst>
      <p:ext uri="{BB962C8B-B14F-4D97-AF65-F5344CB8AC3E}">
        <p14:creationId xmlns:p14="http://schemas.microsoft.com/office/powerpoint/2010/main" val="318495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079" y="281562"/>
            <a:ext cx="9724755"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Secure by Design: Security Architecture with Multi-level Compartmentalization</a:t>
            </a:r>
          </a:p>
        </p:txBody>
      </p:sp>
      <p:sp>
        <p:nvSpPr>
          <p:cNvPr id="28" name="圆角矩形 77">
            <a:extLst>
              <a:ext uri="{FF2B5EF4-FFF2-40B4-BE49-F238E27FC236}">
                <a16:creationId xmlns:a16="http://schemas.microsoft.com/office/drawing/2014/main" id="{5E426F9C-3435-4D78-9257-57A20187CB96}"/>
              </a:ext>
            </a:extLst>
          </p:cNvPr>
          <p:cNvSpPr/>
          <p:nvPr/>
        </p:nvSpPr>
        <p:spPr>
          <a:xfrm>
            <a:off x="614593" y="5438594"/>
            <a:ext cx="6695052" cy="928935"/>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29" name="矩形 78">
            <a:extLst>
              <a:ext uri="{FF2B5EF4-FFF2-40B4-BE49-F238E27FC236}">
                <a16:creationId xmlns:a16="http://schemas.microsoft.com/office/drawing/2014/main" id="{0CDC23EF-057A-4560-99D1-FBA3DEA70146}"/>
              </a:ext>
            </a:extLst>
          </p:cNvPr>
          <p:cNvSpPr/>
          <p:nvPr/>
        </p:nvSpPr>
        <p:spPr>
          <a:xfrm>
            <a:off x="5875651" y="1594508"/>
            <a:ext cx="2092292" cy="3704756"/>
          </a:xfrm>
          <a:prstGeom prst="rect">
            <a:avLst/>
          </a:prstGeom>
          <a:noFill/>
          <a:ln w="25400" cap="flat" cmpd="sng" algn="ctr">
            <a:noFill/>
            <a:prstDash val="solid"/>
          </a:ln>
          <a:effectLst/>
        </p:spPr>
        <p:txBody>
          <a:bodyPr rot="0" spcFirstLastPara="0" vert="horz" wrap="square" lIns="44947" tIns="22474" rIns="44947" bIns="22474" numCol="1" spcCol="0" rtlCol="0" fromWordArt="0" anchor="t"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hangingPunct="1">
              <a:spcBef>
                <a:spcPct val="0"/>
              </a:spcBef>
              <a:spcAft>
                <a:spcPct val="0"/>
              </a:spcAft>
              <a:defRPr/>
            </a:pPr>
            <a:r>
              <a:rPr sz="1600" dirty="0">
                <a:solidFill>
                  <a:prstClr val="black"/>
                </a:solidFill>
                <a:latin typeface="Huawei Sans" panose="020C0503030203020204" pitchFamily="34" charset="0"/>
                <a:cs typeface="Huawei Sans" panose="020C0503030203020204" pitchFamily="34" charset="0"/>
              </a:rPr>
              <a:t>High-level security environment</a:t>
            </a:r>
            <a:endParaRPr lang="en-US" sz="160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30" name="圆角矩形 79">
            <a:extLst>
              <a:ext uri="{FF2B5EF4-FFF2-40B4-BE49-F238E27FC236}">
                <a16:creationId xmlns:a16="http://schemas.microsoft.com/office/drawing/2014/main" id="{E8F3468F-7132-4647-9952-BDAC2C002EA7}"/>
              </a:ext>
            </a:extLst>
          </p:cNvPr>
          <p:cNvSpPr/>
          <p:nvPr/>
        </p:nvSpPr>
        <p:spPr>
          <a:xfrm>
            <a:off x="5916537" y="3846633"/>
            <a:ext cx="1393107" cy="682147"/>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180" b="1" dirty="0">
                <a:solidFill>
                  <a:prstClr val="black"/>
                </a:solidFill>
                <a:latin typeface="Huawei Sans" panose="020C0503030203020204" pitchFamily="34" charset="0"/>
                <a:cs typeface="Huawei Sans" panose="020C0503030203020204" pitchFamily="34" charset="0"/>
              </a:rPr>
              <a:t>System security</a:t>
            </a:r>
            <a:endParaRPr lang="en-US" altLang="zh-CN"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a:p>
            <a:pPr algn="ctr" defTabSz="899038" fontAlgn="base">
              <a:spcBef>
                <a:spcPct val="0"/>
              </a:spcBef>
              <a:spcAft>
                <a:spcPct val="0"/>
              </a:spcAft>
            </a:pPr>
            <a:r>
              <a:rPr sz="1180" b="1" dirty="0">
                <a:solidFill>
                  <a:prstClr val="black"/>
                </a:solidFill>
                <a:latin typeface="Huawei Sans" panose="020C0503030203020204" pitchFamily="34" charset="0"/>
                <a:cs typeface="Huawei Sans" panose="020C0503030203020204" pitchFamily="34" charset="0"/>
              </a:rPr>
              <a:t>(MSP)</a:t>
            </a: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56" name="矩形 124">
            <a:extLst>
              <a:ext uri="{FF2B5EF4-FFF2-40B4-BE49-F238E27FC236}">
                <a16:creationId xmlns:a16="http://schemas.microsoft.com/office/drawing/2014/main" id="{ABC364E3-D52E-4123-9A45-DC34CF86EDBE}"/>
              </a:ext>
            </a:extLst>
          </p:cNvPr>
          <p:cNvSpPr/>
          <p:nvPr/>
        </p:nvSpPr>
        <p:spPr>
          <a:xfrm>
            <a:off x="23955" y="1594508"/>
            <a:ext cx="7046274" cy="3691655"/>
          </a:xfrm>
          <a:prstGeom prst="rect">
            <a:avLst/>
          </a:prstGeom>
          <a:noFill/>
          <a:ln w="25400" cap="flat" cmpd="sng" algn="ctr">
            <a:noFill/>
            <a:prstDash val="solid"/>
          </a:ln>
          <a:effectLst/>
        </p:spPr>
        <p:txBody>
          <a:bodyPr rot="0" spcFirstLastPara="0" vert="horz" wrap="square" lIns="44947" tIns="22474" rIns="44947" bIns="22474" numCol="1" spcCol="0" rtlCol="0" fromWordArt="0" anchor="t"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hangingPunct="1">
              <a:spcBef>
                <a:spcPct val="0"/>
              </a:spcBef>
              <a:spcAft>
                <a:spcPct val="0"/>
              </a:spcAft>
              <a:defRPr/>
            </a:pPr>
            <a:endParaRPr lang="en-US" sz="1180" b="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57" name="圆角矩形 125">
            <a:extLst>
              <a:ext uri="{FF2B5EF4-FFF2-40B4-BE49-F238E27FC236}">
                <a16:creationId xmlns:a16="http://schemas.microsoft.com/office/drawing/2014/main" id="{43E7A81D-A695-4366-9305-015D26F0D7CB}"/>
              </a:ext>
            </a:extLst>
          </p:cNvPr>
          <p:cNvSpPr/>
          <p:nvPr/>
        </p:nvSpPr>
        <p:spPr>
          <a:xfrm>
            <a:off x="629464" y="4804037"/>
            <a:ext cx="4917926" cy="423274"/>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180" b="1" dirty="0">
                <a:solidFill>
                  <a:prstClr val="black"/>
                </a:solidFill>
                <a:latin typeface="Huawei Sans" panose="020C0503030203020204" pitchFamily="34" charset="0"/>
                <a:cs typeface="Huawei Sans" panose="020C0503030203020204" pitchFamily="34" charset="0"/>
              </a:rPr>
              <a:t>Trusted firmware</a:t>
            </a: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58" name="圆角矩形 126">
            <a:extLst>
              <a:ext uri="{FF2B5EF4-FFF2-40B4-BE49-F238E27FC236}">
                <a16:creationId xmlns:a16="http://schemas.microsoft.com/office/drawing/2014/main" id="{8E26C420-DADB-4B04-B18C-322B07F82F68}"/>
              </a:ext>
            </a:extLst>
          </p:cNvPr>
          <p:cNvSpPr/>
          <p:nvPr/>
        </p:nvSpPr>
        <p:spPr>
          <a:xfrm>
            <a:off x="614592" y="4001624"/>
            <a:ext cx="3052468" cy="614710"/>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defTabSz="899038" fontAlgn="base">
              <a:spcBef>
                <a:spcPct val="0"/>
              </a:spcBef>
              <a:spcAft>
                <a:spcPct val="0"/>
              </a:spcAft>
            </a:pPr>
            <a:r>
              <a:rPr sz="1400" b="1" dirty="0">
                <a:solidFill>
                  <a:prstClr val="black"/>
                </a:solidFill>
                <a:latin typeface="Huawei Sans" panose="020C0503030203020204" pitchFamily="34" charset="0"/>
                <a:cs typeface="Huawei Sans" panose="020C0503030203020204" pitchFamily="34" charset="0"/>
              </a:rPr>
              <a:t>Hypervisor</a:t>
            </a:r>
            <a:endParaRPr lang="en-US" sz="140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59" name="圆角矩形 127">
            <a:extLst>
              <a:ext uri="{FF2B5EF4-FFF2-40B4-BE49-F238E27FC236}">
                <a16:creationId xmlns:a16="http://schemas.microsoft.com/office/drawing/2014/main" id="{FC048979-530C-49E6-909F-0923CA24B971}"/>
              </a:ext>
            </a:extLst>
          </p:cNvPr>
          <p:cNvSpPr/>
          <p:nvPr/>
        </p:nvSpPr>
        <p:spPr>
          <a:xfrm>
            <a:off x="3924659" y="4189281"/>
            <a:ext cx="1622730" cy="446517"/>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376" b="1">
                <a:solidFill>
                  <a:prstClr val="black"/>
                </a:solidFill>
                <a:latin typeface="Huawei Sans" panose="020C0503030203020204" pitchFamily="34" charset="0"/>
                <a:cs typeface="Huawei Sans" panose="020C0503030203020204" pitchFamily="34" charset="0"/>
              </a:rPr>
              <a:t>Security microkernel</a:t>
            </a:r>
            <a:endParaRPr lang="en-US" sz="1376"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cxnSp>
        <p:nvCxnSpPr>
          <p:cNvPr id="60" name="直接连接符 128">
            <a:extLst>
              <a:ext uri="{FF2B5EF4-FFF2-40B4-BE49-F238E27FC236}">
                <a16:creationId xmlns:a16="http://schemas.microsoft.com/office/drawing/2014/main" id="{6107689B-BFC8-4237-B758-7C55ED93D5CE}"/>
              </a:ext>
            </a:extLst>
          </p:cNvPr>
          <p:cNvCxnSpPr/>
          <p:nvPr/>
        </p:nvCxnSpPr>
        <p:spPr>
          <a:xfrm>
            <a:off x="3796544" y="1657850"/>
            <a:ext cx="1" cy="2955204"/>
          </a:xfrm>
          <a:prstGeom prst="line">
            <a:avLst/>
          </a:prstGeom>
          <a:noFill/>
          <a:ln w="76200" cap="flat" cmpd="sng" algn="ctr">
            <a:solidFill>
              <a:sysClr val="windowText" lastClr="000000">
                <a:lumMod val="50000"/>
                <a:lumOff val="50000"/>
              </a:sysClr>
            </a:solidFill>
            <a:prstDash val="dash"/>
          </a:ln>
          <a:effectLst/>
        </p:spPr>
      </p:cxnSp>
      <p:sp>
        <p:nvSpPr>
          <p:cNvPr id="61" name="文本框 79">
            <a:extLst>
              <a:ext uri="{FF2B5EF4-FFF2-40B4-BE49-F238E27FC236}">
                <a16:creationId xmlns:a16="http://schemas.microsoft.com/office/drawing/2014/main" id="{B8AAFBB3-26ED-4C6F-B49A-39BBD33DA690}"/>
              </a:ext>
            </a:extLst>
          </p:cNvPr>
          <p:cNvSpPr txBox="1"/>
          <p:nvPr/>
        </p:nvSpPr>
        <p:spPr>
          <a:xfrm>
            <a:off x="855141" y="1536691"/>
            <a:ext cx="2565068" cy="559341"/>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spcBef>
                <a:spcPct val="0"/>
              </a:spcBef>
              <a:spcAft>
                <a:spcPct val="0"/>
              </a:spcAft>
            </a:pPr>
            <a:r>
              <a:rPr sz="1600" dirty="0">
                <a:solidFill>
                  <a:prstClr val="black"/>
                </a:solidFill>
                <a:latin typeface="Huawei Sans" panose="020C0503030203020204" pitchFamily="34" charset="0"/>
                <a:cs typeface="Huawei Sans" panose="020C0503030203020204" pitchFamily="34" charset="0"/>
              </a:rPr>
              <a:t>Rich execution environment</a:t>
            </a:r>
          </a:p>
          <a:p>
            <a:pPr defTabSz="268463" fontAlgn="base">
              <a:spcBef>
                <a:spcPct val="0"/>
              </a:spcBef>
              <a:spcAft>
                <a:spcPct val="0"/>
              </a:spcAft>
            </a:pPr>
            <a:r>
              <a:rPr sz="1600" dirty="0">
                <a:solidFill>
                  <a:prstClr val="black"/>
                </a:solidFill>
                <a:latin typeface="Huawei Sans" panose="020C0503030203020204" pitchFamily="34" charset="0"/>
                <a:cs typeface="Huawei Sans" panose="020C0503030203020204" pitchFamily="34" charset="0"/>
              </a:rPr>
              <a:t>(REE)</a:t>
            </a:r>
            <a:endParaRPr lang="en-US" sz="160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2" name="圆角矩形 131">
            <a:extLst>
              <a:ext uri="{FF2B5EF4-FFF2-40B4-BE49-F238E27FC236}">
                <a16:creationId xmlns:a16="http://schemas.microsoft.com/office/drawing/2014/main" id="{DE851670-CB02-4B9C-B119-6A2612590AC2}"/>
              </a:ext>
            </a:extLst>
          </p:cNvPr>
          <p:cNvSpPr/>
          <p:nvPr/>
        </p:nvSpPr>
        <p:spPr>
          <a:xfrm>
            <a:off x="3924659" y="3529024"/>
            <a:ext cx="1622730" cy="473724"/>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180" b="1">
                <a:solidFill>
                  <a:prstClr val="black"/>
                </a:solidFill>
                <a:latin typeface="Huawei Sans" panose="020C0503030203020204" pitchFamily="34" charset="0"/>
                <a:cs typeface="Huawei Sans" panose="020C0503030203020204" pitchFamily="34" charset="0"/>
              </a:rPr>
              <a:t>iTrustee framework</a:t>
            </a: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cxnSp>
        <p:nvCxnSpPr>
          <p:cNvPr id="63" name="直接连接符 132">
            <a:extLst>
              <a:ext uri="{FF2B5EF4-FFF2-40B4-BE49-F238E27FC236}">
                <a16:creationId xmlns:a16="http://schemas.microsoft.com/office/drawing/2014/main" id="{70886D58-09FB-465B-8736-F5DBFB806297}"/>
              </a:ext>
            </a:extLst>
          </p:cNvPr>
          <p:cNvCxnSpPr/>
          <p:nvPr/>
        </p:nvCxnSpPr>
        <p:spPr>
          <a:xfrm>
            <a:off x="5694857" y="1644941"/>
            <a:ext cx="1" cy="3680733"/>
          </a:xfrm>
          <a:prstGeom prst="line">
            <a:avLst/>
          </a:prstGeom>
          <a:noFill/>
          <a:ln w="76200" cap="flat" cmpd="sng" algn="ctr">
            <a:solidFill>
              <a:sysClr val="windowText" lastClr="000000">
                <a:lumMod val="50000"/>
                <a:lumOff val="50000"/>
              </a:sysClr>
            </a:solidFill>
            <a:prstDash val="dash"/>
          </a:ln>
          <a:effectLst/>
        </p:spPr>
      </p:cxnSp>
      <p:sp>
        <p:nvSpPr>
          <p:cNvPr id="64" name="圆角矩形 133">
            <a:extLst>
              <a:ext uri="{FF2B5EF4-FFF2-40B4-BE49-F238E27FC236}">
                <a16:creationId xmlns:a16="http://schemas.microsoft.com/office/drawing/2014/main" id="{CF935F69-897B-4837-B7C1-592E277A2C57}"/>
              </a:ext>
            </a:extLst>
          </p:cNvPr>
          <p:cNvSpPr/>
          <p:nvPr/>
        </p:nvSpPr>
        <p:spPr>
          <a:xfrm>
            <a:off x="5916537" y="2475853"/>
            <a:ext cx="1393108" cy="682147"/>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180" b="1">
                <a:solidFill>
                  <a:prstClr val="black"/>
                </a:solidFill>
                <a:latin typeface="Huawei Sans" panose="020C0503030203020204" pitchFamily="34" charset="0"/>
                <a:cs typeface="Huawei Sans" panose="020C0503030203020204" pitchFamily="34" charset="0"/>
              </a:rPr>
              <a:t>Security services</a:t>
            </a:r>
            <a:endParaRPr lang="en-US" altLang="zh-CN"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a:p>
            <a:pPr algn="ctr" defTabSz="899038" fontAlgn="base">
              <a:spcBef>
                <a:spcPct val="0"/>
              </a:spcBef>
              <a:spcAft>
                <a:spcPct val="0"/>
              </a:spcAft>
            </a:pPr>
            <a:r>
              <a:rPr sz="1180" b="1">
                <a:solidFill>
                  <a:prstClr val="black"/>
                </a:solidFill>
                <a:latin typeface="Huawei Sans" panose="020C0503030203020204" pitchFamily="34" charset="0"/>
                <a:cs typeface="Huawei Sans" panose="020C0503030203020204" pitchFamily="34" charset="0"/>
              </a:rPr>
              <a:t>(Authentication)</a:t>
            </a: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5" name="圆角矩形 134">
            <a:extLst>
              <a:ext uri="{FF2B5EF4-FFF2-40B4-BE49-F238E27FC236}">
                <a16:creationId xmlns:a16="http://schemas.microsoft.com/office/drawing/2014/main" id="{23100E09-ECBF-4245-84FD-A77736B7A215}"/>
              </a:ext>
            </a:extLst>
          </p:cNvPr>
          <p:cNvSpPr/>
          <p:nvPr/>
        </p:nvSpPr>
        <p:spPr>
          <a:xfrm>
            <a:off x="3901239" y="2182518"/>
            <a:ext cx="774902" cy="597896"/>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050" b="1" dirty="0">
                <a:solidFill>
                  <a:prstClr val="black"/>
                </a:solidFill>
                <a:latin typeface="Huawei Sans" panose="020C0503030203020204" pitchFamily="34" charset="0"/>
                <a:cs typeface="Huawei Sans" panose="020C0503030203020204" pitchFamily="34" charset="0"/>
              </a:rPr>
              <a:t>Trusted applications</a:t>
            </a:r>
            <a:endParaRPr lang="en-US" altLang="zh-CN" sz="105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a:p>
            <a:pPr algn="ctr" defTabSz="899038" fontAlgn="base">
              <a:spcBef>
                <a:spcPct val="0"/>
              </a:spcBef>
              <a:spcAft>
                <a:spcPct val="0"/>
              </a:spcAft>
            </a:pPr>
            <a:r>
              <a:rPr sz="1050" b="1" dirty="0">
                <a:solidFill>
                  <a:prstClr val="black"/>
                </a:solidFill>
                <a:latin typeface="Huawei Sans" panose="020C0503030203020204" pitchFamily="34" charset="0"/>
                <a:cs typeface="Huawei Sans" panose="020C0503030203020204" pitchFamily="34" charset="0"/>
              </a:rPr>
              <a:t>(Huawei)</a:t>
            </a:r>
            <a:endParaRPr lang="en-US" sz="105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6" name="圆角矩形 135">
            <a:extLst>
              <a:ext uri="{FF2B5EF4-FFF2-40B4-BE49-F238E27FC236}">
                <a16:creationId xmlns:a16="http://schemas.microsoft.com/office/drawing/2014/main" id="{51527252-31DE-4344-AF1D-3B7E78E831E2}"/>
              </a:ext>
            </a:extLst>
          </p:cNvPr>
          <p:cNvSpPr/>
          <p:nvPr/>
        </p:nvSpPr>
        <p:spPr>
          <a:xfrm>
            <a:off x="4713801" y="2176268"/>
            <a:ext cx="833588" cy="598458"/>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050" b="1">
                <a:solidFill>
                  <a:prstClr val="black"/>
                </a:solidFill>
                <a:latin typeface="Huawei Sans" panose="020C0503030203020204" pitchFamily="34" charset="0"/>
                <a:cs typeface="Huawei Sans" panose="020C0503030203020204" pitchFamily="34" charset="0"/>
              </a:rPr>
              <a:t>Trusted applications</a:t>
            </a:r>
            <a:endParaRPr lang="en-US" altLang="zh-CN" sz="105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a:p>
            <a:pPr algn="ctr" defTabSz="899038" fontAlgn="base">
              <a:spcBef>
                <a:spcPct val="0"/>
              </a:spcBef>
              <a:spcAft>
                <a:spcPct val="0"/>
              </a:spcAft>
            </a:pPr>
            <a:r>
              <a:rPr sz="1050" b="1">
                <a:solidFill>
                  <a:prstClr val="black"/>
                </a:solidFill>
                <a:latin typeface="Huawei Sans" panose="020C0503030203020204" pitchFamily="34" charset="0"/>
                <a:cs typeface="Huawei Sans" panose="020C0503030203020204" pitchFamily="34" charset="0"/>
              </a:rPr>
              <a:t>(Third-party)</a:t>
            </a:r>
            <a:endParaRPr lang="en-US" sz="105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7" name="圆角矩形 136">
            <a:extLst>
              <a:ext uri="{FF2B5EF4-FFF2-40B4-BE49-F238E27FC236}">
                <a16:creationId xmlns:a16="http://schemas.microsoft.com/office/drawing/2014/main" id="{1CA493AB-8817-4398-96E0-1692A2E37F17}"/>
              </a:ext>
            </a:extLst>
          </p:cNvPr>
          <p:cNvSpPr/>
          <p:nvPr/>
        </p:nvSpPr>
        <p:spPr>
          <a:xfrm>
            <a:off x="3924659" y="2909363"/>
            <a:ext cx="1622730" cy="473724"/>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180" b="1">
                <a:solidFill>
                  <a:prstClr val="black"/>
                </a:solidFill>
                <a:latin typeface="Huawei Sans" panose="020C0503030203020204" pitchFamily="34" charset="0"/>
                <a:cs typeface="Huawei Sans" panose="020C0503030203020204" pitchFamily="34" charset="0"/>
              </a:rPr>
              <a:t>Open TEE capabilities</a:t>
            </a:r>
            <a:endParaRPr lang="en-US" sz="118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8" name="圆角矩形 137">
            <a:extLst>
              <a:ext uri="{FF2B5EF4-FFF2-40B4-BE49-F238E27FC236}">
                <a16:creationId xmlns:a16="http://schemas.microsoft.com/office/drawing/2014/main" id="{8819716B-5039-413E-903E-476AE647B5C5}"/>
              </a:ext>
            </a:extLst>
          </p:cNvPr>
          <p:cNvSpPr/>
          <p:nvPr/>
        </p:nvSpPr>
        <p:spPr>
          <a:xfrm>
            <a:off x="629508" y="2773159"/>
            <a:ext cx="3037602" cy="1041886"/>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t"/>
          <a:lstStyle/>
          <a:p>
            <a:pPr algn="ctr" defTabSz="899038" fontAlgn="base">
              <a:spcBef>
                <a:spcPct val="0"/>
              </a:spcBef>
              <a:spcAft>
                <a:spcPct val="0"/>
              </a:spcAft>
            </a:pPr>
            <a:r>
              <a:rPr sz="1770" b="1" dirty="0">
                <a:solidFill>
                  <a:prstClr val="black"/>
                </a:solidFill>
                <a:latin typeface="Huawei Sans" panose="020C0503030203020204" pitchFamily="34" charset="0"/>
                <a:cs typeface="Huawei Sans" panose="020C0503030203020204" pitchFamily="34" charset="0"/>
              </a:rPr>
              <a:t>Kernel security</a:t>
            </a:r>
            <a:endParaRPr lang="en-US" sz="177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69" name="圆角矩形 138">
            <a:extLst>
              <a:ext uri="{FF2B5EF4-FFF2-40B4-BE49-F238E27FC236}">
                <a16:creationId xmlns:a16="http://schemas.microsoft.com/office/drawing/2014/main" id="{29616D2D-6991-4863-8554-9401237565D9}"/>
              </a:ext>
            </a:extLst>
          </p:cNvPr>
          <p:cNvSpPr/>
          <p:nvPr/>
        </p:nvSpPr>
        <p:spPr>
          <a:xfrm>
            <a:off x="1567066" y="4072943"/>
            <a:ext cx="1729360" cy="455837"/>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100"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Kernel integrity protection HKIP</a:t>
            </a:r>
            <a:endParaRPr kumimoji="0" lang="en-US" sz="1100"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0" name="圆角矩形 139">
            <a:extLst>
              <a:ext uri="{FF2B5EF4-FFF2-40B4-BE49-F238E27FC236}">
                <a16:creationId xmlns:a16="http://schemas.microsoft.com/office/drawing/2014/main" id="{DF0F337E-DFB2-4317-868C-5BD7F23FBEA3}"/>
              </a:ext>
            </a:extLst>
          </p:cNvPr>
          <p:cNvSpPr/>
          <p:nvPr/>
        </p:nvSpPr>
        <p:spPr>
          <a:xfrm>
            <a:off x="629464" y="2129277"/>
            <a:ext cx="3037602" cy="428883"/>
          </a:xfrm>
          <a:prstGeom prst="roundRect">
            <a:avLst/>
          </a:prstGeom>
          <a:solidFill>
            <a:srgbClr val="CCECFF"/>
          </a:solidFill>
          <a:ln w="12700">
            <a:noFill/>
            <a:miter lim="400000"/>
          </a:ln>
          <a:effectLst>
            <a:outerShdw blurRad="38100" dist="25400" dir="5400000" rotWithShape="0">
              <a:srgbClr val="000000">
                <a:alpha val="50000"/>
              </a:srgbClr>
            </a:outerShdw>
          </a:effectLst>
        </p:spPr>
        <p:txBody>
          <a:bodyPr lIns="24971" tIns="24971" rIns="24971" bIns="24971" anchor="ctr"/>
          <a:lstStyle/>
          <a:p>
            <a:pPr algn="ctr" defTabSz="899038" fontAlgn="base">
              <a:spcBef>
                <a:spcPct val="0"/>
              </a:spcBef>
              <a:spcAft>
                <a:spcPct val="0"/>
              </a:spcAft>
            </a:pPr>
            <a:r>
              <a:rPr sz="1770" b="1">
                <a:solidFill>
                  <a:prstClr val="black"/>
                </a:solidFill>
                <a:latin typeface="Huawei Sans" panose="020C0503030203020204" pitchFamily="34" charset="0"/>
                <a:cs typeface="Huawei Sans" panose="020C0503030203020204" pitchFamily="34" charset="0"/>
              </a:rPr>
              <a:t>Application &amp; framework</a:t>
            </a:r>
            <a:endParaRPr lang="en-US" sz="1770" b="1" kern="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1" name="矩形 140">
            <a:extLst>
              <a:ext uri="{FF2B5EF4-FFF2-40B4-BE49-F238E27FC236}">
                <a16:creationId xmlns:a16="http://schemas.microsoft.com/office/drawing/2014/main" id="{BE501975-CFF4-4146-934D-41A52F10C740}"/>
              </a:ext>
            </a:extLst>
          </p:cNvPr>
          <p:cNvSpPr/>
          <p:nvPr/>
        </p:nvSpPr>
        <p:spPr>
          <a:xfrm>
            <a:off x="1945443" y="5476768"/>
            <a:ext cx="4033351" cy="771328"/>
          </a:xfrm>
          <a:prstGeom prst="rect">
            <a:avLst/>
          </a:prstGeom>
          <a:noFill/>
          <a:ln w="25400" cap="flat" cmpd="sng" algn="ctr">
            <a:noFill/>
            <a:prstDash val="solid"/>
          </a:ln>
          <a:effectLst/>
        </p:spPr>
        <p:txBody>
          <a:bodyPr rot="0" spcFirstLastPara="0" vert="horz" wrap="square" lIns="44947" tIns="22474" rIns="44947" bIns="22474" numCol="1" spcCol="0" rtlCol="0" fromWordArt="0" anchor="t"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hangingPunct="1">
              <a:spcBef>
                <a:spcPct val="0"/>
              </a:spcBef>
              <a:spcAft>
                <a:spcPct val="0"/>
              </a:spcAft>
              <a:defRPr/>
            </a:pPr>
            <a:r>
              <a:rPr sz="1770" dirty="0">
                <a:solidFill>
                  <a:prstClr val="black"/>
                </a:solidFill>
                <a:latin typeface="Huawei Sans" panose="020C0503030203020204" pitchFamily="34" charset="0"/>
                <a:cs typeface="Huawei Sans" panose="020C0503030203020204" pitchFamily="34" charset="0"/>
              </a:rPr>
              <a:t>Chip security</a:t>
            </a:r>
            <a:endParaRPr lang="en-US" sz="177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2" name="文本框 126">
            <a:extLst>
              <a:ext uri="{FF2B5EF4-FFF2-40B4-BE49-F238E27FC236}">
                <a16:creationId xmlns:a16="http://schemas.microsoft.com/office/drawing/2014/main" id="{07A23CB4-3C26-4691-8956-68ADD4863008}"/>
              </a:ext>
            </a:extLst>
          </p:cNvPr>
          <p:cNvSpPr txBox="1"/>
          <p:nvPr/>
        </p:nvSpPr>
        <p:spPr>
          <a:xfrm>
            <a:off x="141684" y="4119130"/>
            <a:ext cx="589817" cy="327928"/>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lnSpc>
                <a:spcPct val="125000"/>
              </a:lnSpc>
              <a:spcBef>
                <a:spcPct val="0"/>
              </a:spcBef>
              <a:spcAft>
                <a:spcPct val="0"/>
              </a:spcAft>
            </a:pPr>
            <a:r>
              <a:rPr sz="1573" b="0">
                <a:solidFill>
                  <a:prstClr val="black"/>
                </a:solidFill>
                <a:latin typeface="Huawei Sans" panose="020C0503030203020204" pitchFamily="34" charset="0"/>
                <a:cs typeface="Huawei Sans" panose="020C0503030203020204" pitchFamily="34" charset="0"/>
              </a:rPr>
              <a:t>EL2</a:t>
            </a:r>
          </a:p>
        </p:txBody>
      </p:sp>
      <p:sp>
        <p:nvSpPr>
          <p:cNvPr id="73" name="文本框 127">
            <a:extLst>
              <a:ext uri="{FF2B5EF4-FFF2-40B4-BE49-F238E27FC236}">
                <a16:creationId xmlns:a16="http://schemas.microsoft.com/office/drawing/2014/main" id="{8DDC85CA-ED62-4E37-8E10-2246B150FF37}"/>
              </a:ext>
            </a:extLst>
          </p:cNvPr>
          <p:cNvSpPr txBox="1"/>
          <p:nvPr/>
        </p:nvSpPr>
        <p:spPr>
          <a:xfrm>
            <a:off x="141684" y="4798261"/>
            <a:ext cx="589817" cy="327928"/>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lnSpc>
                <a:spcPct val="125000"/>
              </a:lnSpc>
              <a:spcBef>
                <a:spcPct val="0"/>
              </a:spcBef>
              <a:spcAft>
                <a:spcPct val="0"/>
              </a:spcAft>
            </a:pPr>
            <a:r>
              <a:rPr sz="1573" b="0" dirty="0">
                <a:solidFill>
                  <a:prstClr val="black"/>
                </a:solidFill>
                <a:latin typeface="Huawei Sans" panose="020C0503030203020204" pitchFamily="34" charset="0"/>
                <a:cs typeface="Huawei Sans" panose="020C0503030203020204" pitchFamily="34" charset="0"/>
              </a:rPr>
              <a:t>EL3</a:t>
            </a:r>
          </a:p>
        </p:txBody>
      </p:sp>
      <p:sp>
        <p:nvSpPr>
          <p:cNvPr id="74" name="文本框 128">
            <a:extLst>
              <a:ext uri="{FF2B5EF4-FFF2-40B4-BE49-F238E27FC236}">
                <a16:creationId xmlns:a16="http://schemas.microsoft.com/office/drawing/2014/main" id="{48379CF9-6CB5-47FC-BB87-D0FA09CF3CAD}"/>
              </a:ext>
            </a:extLst>
          </p:cNvPr>
          <p:cNvSpPr txBox="1"/>
          <p:nvPr/>
        </p:nvSpPr>
        <p:spPr>
          <a:xfrm>
            <a:off x="141684" y="3144111"/>
            <a:ext cx="589817" cy="327928"/>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lnSpc>
                <a:spcPct val="125000"/>
              </a:lnSpc>
              <a:spcBef>
                <a:spcPct val="0"/>
              </a:spcBef>
              <a:spcAft>
                <a:spcPct val="0"/>
              </a:spcAft>
            </a:pPr>
            <a:r>
              <a:rPr sz="1573" b="0">
                <a:solidFill>
                  <a:prstClr val="black"/>
                </a:solidFill>
                <a:latin typeface="Huawei Sans" panose="020C0503030203020204" pitchFamily="34" charset="0"/>
                <a:cs typeface="Huawei Sans" panose="020C0503030203020204" pitchFamily="34" charset="0"/>
              </a:rPr>
              <a:t>EL1</a:t>
            </a:r>
          </a:p>
        </p:txBody>
      </p:sp>
      <p:sp>
        <p:nvSpPr>
          <p:cNvPr id="75" name="文本框 129">
            <a:extLst>
              <a:ext uri="{FF2B5EF4-FFF2-40B4-BE49-F238E27FC236}">
                <a16:creationId xmlns:a16="http://schemas.microsoft.com/office/drawing/2014/main" id="{67D1CCCA-9268-4DE2-A158-7DB70C05E95D}"/>
              </a:ext>
            </a:extLst>
          </p:cNvPr>
          <p:cNvSpPr txBox="1"/>
          <p:nvPr/>
        </p:nvSpPr>
        <p:spPr>
          <a:xfrm>
            <a:off x="149083" y="2144769"/>
            <a:ext cx="589817" cy="327928"/>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lnSpc>
                <a:spcPct val="125000"/>
              </a:lnSpc>
              <a:spcBef>
                <a:spcPct val="0"/>
              </a:spcBef>
              <a:spcAft>
                <a:spcPct val="0"/>
              </a:spcAft>
            </a:pPr>
            <a:r>
              <a:rPr sz="1573" b="0">
                <a:solidFill>
                  <a:prstClr val="black"/>
                </a:solidFill>
                <a:latin typeface="Huawei Sans" panose="020C0503030203020204" pitchFamily="34" charset="0"/>
                <a:cs typeface="Huawei Sans" panose="020C0503030203020204" pitchFamily="34" charset="0"/>
              </a:rPr>
              <a:t>EL0</a:t>
            </a:r>
          </a:p>
        </p:txBody>
      </p:sp>
      <p:sp>
        <p:nvSpPr>
          <p:cNvPr id="76" name="圆角矩形 145">
            <a:extLst>
              <a:ext uri="{FF2B5EF4-FFF2-40B4-BE49-F238E27FC236}">
                <a16:creationId xmlns:a16="http://schemas.microsoft.com/office/drawing/2014/main" id="{219E3DD5-C0C8-4FE4-A469-C2A5F458EEDB}"/>
              </a:ext>
            </a:extLst>
          </p:cNvPr>
          <p:cNvSpPr/>
          <p:nvPr/>
        </p:nvSpPr>
        <p:spPr>
          <a:xfrm>
            <a:off x="2589113" y="3257031"/>
            <a:ext cx="947943" cy="462671"/>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180"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Anti-exploitation</a:t>
            </a:r>
            <a:endParaRPr kumimoji="0" lang="en-US" sz="1180"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7" name="圆角矩形 146">
            <a:extLst>
              <a:ext uri="{FF2B5EF4-FFF2-40B4-BE49-F238E27FC236}">
                <a16:creationId xmlns:a16="http://schemas.microsoft.com/office/drawing/2014/main" id="{17F44200-F20B-4FE1-8A30-44988299B73F}"/>
              </a:ext>
            </a:extLst>
          </p:cNvPr>
          <p:cNvSpPr/>
          <p:nvPr/>
        </p:nvSpPr>
        <p:spPr>
          <a:xfrm>
            <a:off x="1682416" y="3260736"/>
            <a:ext cx="789546" cy="458966"/>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180"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Permission control</a:t>
            </a:r>
            <a:endParaRPr kumimoji="0" lang="en-US" sz="1180"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8" name="圆角矩形 147">
            <a:extLst>
              <a:ext uri="{FF2B5EF4-FFF2-40B4-BE49-F238E27FC236}">
                <a16:creationId xmlns:a16="http://schemas.microsoft.com/office/drawing/2014/main" id="{472E84C6-C18A-4E53-8314-A1D417182315}"/>
              </a:ext>
            </a:extLst>
          </p:cNvPr>
          <p:cNvSpPr/>
          <p:nvPr/>
        </p:nvSpPr>
        <p:spPr>
          <a:xfrm>
            <a:off x="782612" y="3257031"/>
            <a:ext cx="789546" cy="462671"/>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180" b="1" i="0" u="none" strike="noStrike" kern="0" cap="none" spc="0" normalizeH="0" baseline="0" noProof="0">
                <a:ln>
                  <a:noFill/>
                </a:ln>
                <a:solidFill>
                  <a:prstClr val="black"/>
                </a:solidFill>
                <a:effectLst/>
                <a:uLnTx/>
                <a:uFillTx/>
                <a:latin typeface="Huawei Sans" panose="020C0503030203020204" pitchFamily="34" charset="0"/>
                <a:cs typeface="Huawei Sans" panose="020C0503030203020204" pitchFamily="34" charset="0"/>
                <a:sym typeface="Helvetica Neue"/>
              </a:rPr>
              <a:t>Threat detection</a:t>
            </a:r>
            <a:endParaRPr kumimoji="0" lang="en-US" sz="1180"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79" name="圆角矩形 148">
            <a:extLst>
              <a:ext uri="{FF2B5EF4-FFF2-40B4-BE49-F238E27FC236}">
                <a16:creationId xmlns:a16="http://schemas.microsoft.com/office/drawing/2014/main" id="{1977D5F4-89BF-41C3-8CA3-9637866FC9F3}"/>
              </a:ext>
            </a:extLst>
          </p:cNvPr>
          <p:cNvSpPr/>
          <p:nvPr/>
        </p:nvSpPr>
        <p:spPr>
          <a:xfrm>
            <a:off x="782613" y="5860051"/>
            <a:ext cx="1588442" cy="322175"/>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573"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Boot root of trust</a:t>
            </a:r>
            <a:endParaRPr kumimoji="0" lang="en-US" sz="1573"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80" name="圆角矩形 149">
            <a:extLst>
              <a:ext uri="{FF2B5EF4-FFF2-40B4-BE49-F238E27FC236}">
                <a16:creationId xmlns:a16="http://schemas.microsoft.com/office/drawing/2014/main" id="{21B420E5-446A-4E04-8446-23324356B81A}"/>
              </a:ext>
            </a:extLst>
          </p:cNvPr>
          <p:cNvSpPr/>
          <p:nvPr/>
        </p:nvSpPr>
        <p:spPr>
          <a:xfrm>
            <a:off x="2740969" y="5851922"/>
            <a:ext cx="2103687" cy="328350"/>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573"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Computing root of trust</a:t>
            </a:r>
            <a:endParaRPr kumimoji="0" lang="en-US" sz="1573"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81" name="圆角矩形 150">
            <a:extLst>
              <a:ext uri="{FF2B5EF4-FFF2-40B4-BE49-F238E27FC236}">
                <a16:creationId xmlns:a16="http://schemas.microsoft.com/office/drawing/2014/main" id="{AECD405E-0CD9-4576-95FB-A14A5B32598B}"/>
              </a:ext>
            </a:extLst>
          </p:cNvPr>
          <p:cNvSpPr/>
          <p:nvPr/>
        </p:nvSpPr>
        <p:spPr>
          <a:xfrm>
            <a:off x="5214495" y="5868409"/>
            <a:ext cx="1887624" cy="322175"/>
          </a:xfrm>
          <a:prstGeom prst="roundRect">
            <a:avLst/>
          </a:prstGeom>
          <a:solidFill>
            <a:srgbClr val="CCECFF"/>
          </a:solidFill>
          <a:ln w="25400" cap="flat" cmpd="sng" algn="ctr">
            <a:solidFill>
              <a:sysClr val="windowText" lastClr="000000">
                <a:lumMod val="50000"/>
                <a:lumOff val="50000"/>
              </a:sysClr>
            </a:solidFill>
            <a:prstDash val="solid"/>
          </a:ln>
          <a:effectLst/>
        </p:spPr>
        <p:txBody>
          <a:bodyPr rot="0" spcFirstLastPara="0" vert="horz" wrap="square" lIns="44947" tIns="22474" rIns="44947" bIns="22474" numCol="1" spcCol="0" rtlCol="0" fromWordArt="0" anchor="ctr" anchorCtr="0" forceAA="0" compatLnSpc="1">
            <a:prstTxWarp prst="textNoShape">
              <a:avLst/>
            </a:prstTxWarp>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marL="0" marR="0" lvl="0" indent="0" algn="ctr" defTabSz="268463" rtl="0" eaLnBrk="1" fontAlgn="base" latinLnBrk="0" hangingPunct="1">
              <a:lnSpc>
                <a:spcPct val="100000"/>
              </a:lnSpc>
              <a:spcBef>
                <a:spcPct val="0"/>
              </a:spcBef>
              <a:spcAft>
                <a:spcPct val="0"/>
              </a:spcAft>
              <a:buClrTx/>
              <a:buSzTx/>
              <a:buFontTx/>
              <a:buNone/>
              <a:tabLst/>
              <a:defRPr/>
            </a:pPr>
            <a:r>
              <a:rPr kumimoji="0" sz="1573" b="1" i="0" u="none" strike="noStrike" kern="0" cap="none" spc="0" normalizeH="0" baseline="0" noProof="0" dirty="0">
                <a:ln>
                  <a:noFill/>
                </a:ln>
                <a:solidFill>
                  <a:prstClr val="black"/>
                </a:solidFill>
                <a:effectLst/>
                <a:uLnTx/>
                <a:uFillTx/>
                <a:latin typeface="Huawei Sans" panose="020C0503030203020204" pitchFamily="34" charset="0"/>
                <a:cs typeface="Huawei Sans" panose="020C0503030203020204" pitchFamily="34" charset="0"/>
                <a:sym typeface="Helvetica Neue"/>
              </a:rPr>
              <a:t>Storage root of trust</a:t>
            </a:r>
            <a:endParaRPr kumimoji="0" lang="en-US" sz="1573" b="1" i="0" u="none" strike="noStrike" kern="0" cap="none" spc="0" normalizeH="0" baseline="0" noProof="0" dirty="0">
              <a:ln>
                <a:noFill/>
              </a:ln>
              <a:solidFill>
                <a:prstClr val="black"/>
              </a:solidFill>
              <a:effectLst/>
              <a:uLnTx/>
              <a:uFillTx/>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sp>
        <p:nvSpPr>
          <p:cNvPr id="82" name="文本框 79">
            <a:extLst>
              <a:ext uri="{FF2B5EF4-FFF2-40B4-BE49-F238E27FC236}">
                <a16:creationId xmlns:a16="http://schemas.microsoft.com/office/drawing/2014/main" id="{BA7E4E00-D5B9-4E3E-A6A7-741161378586}"/>
              </a:ext>
            </a:extLst>
          </p:cNvPr>
          <p:cNvSpPr txBox="1"/>
          <p:nvPr/>
        </p:nvSpPr>
        <p:spPr>
          <a:xfrm>
            <a:off x="3834091" y="1538265"/>
            <a:ext cx="1802177" cy="559341"/>
          </a:xfrm>
          <a:prstGeom prst="rect">
            <a:avLst/>
          </a:prstGeom>
          <a:noFill/>
        </p:spPr>
        <p:txBody>
          <a:bodyPr wrap="square"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FFFFFF"/>
                </a:solidFill>
                <a:effectLst/>
                <a:uFillTx/>
                <a:latin typeface="Arial"/>
                <a:ea typeface="Helvetica Neue"/>
                <a:cs typeface="Helvetica Neue"/>
                <a:sym typeface="Helvetica Neue"/>
              </a:defRPr>
            </a:lvl9pPr>
          </a:lstStyle>
          <a:p>
            <a:pPr defTabSz="268463" fontAlgn="base">
              <a:spcBef>
                <a:spcPct val="0"/>
              </a:spcBef>
              <a:spcAft>
                <a:spcPct val="0"/>
              </a:spcAft>
            </a:pPr>
            <a:r>
              <a:rPr sz="1600" dirty="0">
                <a:solidFill>
                  <a:prstClr val="black"/>
                </a:solidFill>
                <a:latin typeface="Huawei Sans" panose="020C0503030203020204" pitchFamily="34" charset="0"/>
                <a:cs typeface="Huawei Sans" panose="020C0503030203020204" pitchFamily="34" charset="0"/>
              </a:rPr>
              <a:t>Trusted execution environment (TEE)</a:t>
            </a:r>
            <a:endParaRPr lang="en-US" sz="1600" dirty="0">
              <a:solidFill>
                <a:prstClr val="black"/>
              </a:solidFill>
              <a:latin typeface="Huawei Sans" panose="020C0503030203020204" pitchFamily="34" charset="0"/>
              <a:ea typeface="微软雅黑" panose="020B0503020204020204" pitchFamily="34" charset="-122"/>
              <a:cs typeface="Huawei Sans" panose="020C0503030203020204" pitchFamily="34" charset="0"/>
              <a:sym typeface="Gill Sans" pitchFamily="-109" charset="0"/>
            </a:endParaRPr>
          </a:p>
        </p:txBody>
      </p:sp>
      <p:grpSp>
        <p:nvGrpSpPr>
          <p:cNvPr id="83" name="组合 33">
            <a:extLst>
              <a:ext uri="{FF2B5EF4-FFF2-40B4-BE49-F238E27FC236}">
                <a16:creationId xmlns:a16="http://schemas.microsoft.com/office/drawing/2014/main" id="{14C23755-D956-4E11-96AF-8C4F906290A6}"/>
              </a:ext>
            </a:extLst>
          </p:cNvPr>
          <p:cNvGrpSpPr/>
          <p:nvPr/>
        </p:nvGrpSpPr>
        <p:grpSpPr>
          <a:xfrm>
            <a:off x="7552444" y="2021620"/>
            <a:ext cx="4105461" cy="2445739"/>
            <a:chOff x="2406365" y="2284594"/>
            <a:chExt cx="6138694" cy="3555219"/>
          </a:xfrm>
        </p:grpSpPr>
        <p:pic>
          <p:nvPicPr>
            <p:cNvPr id="84" name="图片 34">
              <a:extLst>
                <a:ext uri="{FF2B5EF4-FFF2-40B4-BE49-F238E27FC236}">
                  <a16:creationId xmlns:a16="http://schemas.microsoft.com/office/drawing/2014/main" id="{7C0106F6-536B-42BA-B7BD-52F39E5E0235}"/>
                </a:ext>
              </a:extLst>
            </p:cNvPr>
            <p:cNvPicPr>
              <a:picLocks noChangeAspect="1"/>
            </p:cNvPicPr>
            <p:nvPr/>
          </p:nvPicPr>
          <p:blipFill>
            <a:blip r:embed="rId3"/>
            <a:stretch>
              <a:fillRect/>
            </a:stretch>
          </p:blipFill>
          <p:spPr>
            <a:xfrm rot="2255942">
              <a:off x="2501049" y="5173724"/>
              <a:ext cx="910068" cy="452503"/>
            </a:xfrm>
            <a:prstGeom prst="rect">
              <a:avLst/>
            </a:prstGeom>
          </p:spPr>
        </p:pic>
        <p:pic>
          <p:nvPicPr>
            <p:cNvPr id="85" name="图片 35">
              <a:extLst>
                <a:ext uri="{FF2B5EF4-FFF2-40B4-BE49-F238E27FC236}">
                  <a16:creationId xmlns:a16="http://schemas.microsoft.com/office/drawing/2014/main" id="{9AB2F668-8DFA-4633-8000-8475A639872A}"/>
                </a:ext>
              </a:extLst>
            </p:cNvPr>
            <p:cNvPicPr>
              <a:picLocks noChangeAspect="1"/>
            </p:cNvPicPr>
            <p:nvPr/>
          </p:nvPicPr>
          <p:blipFill>
            <a:blip r:embed="rId3"/>
            <a:stretch>
              <a:fillRect/>
            </a:stretch>
          </p:blipFill>
          <p:spPr>
            <a:xfrm rot="4970236">
              <a:off x="7803433" y="4270769"/>
              <a:ext cx="708921" cy="452503"/>
            </a:xfrm>
            <a:prstGeom prst="rect">
              <a:avLst/>
            </a:prstGeom>
          </p:spPr>
        </p:pic>
        <p:pic>
          <p:nvPicPr>
            <p:cNvPr id="86" name="图片 36">
              <a:extLst>
                <a:ext uri="{FF2B5EF4-FFF2-40B4-BE49-F238E27FC236}">
                  <a16:creationId xmlns:a16="http://schemas.microsoft.com/office/drawing/2014/main" id="{E38C661F-F945-4D33-A810-A8B0C82E22EF}"/>
                </a:ext>
              </a:extLst>
            </p:cNvPr>
            <p:cNvPicPr>
              <a:picLocks noChangeAspect="1"/>
            </p:cNvPicPr>
            <p:nvPr/>
          </p:nvPicPr>
          <p:blipFill>
            <a:blip r:embed="rId3"/>
            <a:stretch>
              <a:fillRect/>
            </a:stretch>
          </p:blipFill>
          <p:spPr>
            <a:xfrm>
              <a:off x="5341137" y="3270240"/>
              <a:ext cx="823136" cy="525406"/>
            </a:xfrm>
            <a:prstGeom prst="rect">
              <a:avLst/>
            </a:prstGeom>
          </p:spPr>
        </p:pic>
        <p:pic>
          <p:nvPicPr>
            <p:cNvPr id="87" name="图片 37">
              <a:extLst>
                <a:ext uri="{FF2B5EF4-FFF2-40B4-BE49-F238E27FC236}">
                  <a16:creationId xmlns:a16="http://schemas.microsoft.com/office/drawing/2014/main" id="{418533BD-5F3D-4784-8245-A3E50498F993}"/>
                </a:ext>
              </a:extLst>
            </p:cNvPr>
            <p:cNvPicPr>
              <a:picLocks noChangeAspect="1"/>
            </p:cNvPicPr>
            <p:nvPr/>
          </p:nvPicPr>
          <p:blipFill>
            <a:blip r:embed="rId3"/>
            <a:stretch>
              <a:fillRect/>
            </a:stretch>
          </p:blipFill>
          <p:spPr>
            <a:xfrm rot="20018411">
              <a:off x="2852851" y="3554165"/>
              <a:ext cx="823136" cy="525406"/>
            </a:xfrm>
            <a:prstGeom prst="rect">
              <a:avLst/>
            </a:prstGeom>
          </p:spPr>
        </p:pic>
        <p:grpSp>
          <p:nvGrpSpPr>
            <p:cNvPr id="88" name="组合 38">
              <a:extLst>
                <a:ext uri="{FF2B5EF4-FFF2-40B4-BE49-F238E27FC236}">
                  <a16:creationId xmlns:a16="http://schemas.microsoft.com/office/drawing/2014/main" id="{76198978-45F3-413D-BD39-A56097F53F63}"/>
                </a:ext>
              </a:extLst>
            </p:cNvPr>
            <p:cNvGrpSpPr/>
            <p:nvPr/>
          </p:nvGrpSpPr>
          <p:grpSpPr>
            <a:xfrm>
              <a:off x="2406365" y="2284594"/>
              <a:ext cx="6138694" cy="3555219"/>
              <a:chOff x="4069002" y="2192439"/>
              <a:chExt cx="3962301" cy="3555219"/>
            </a:xfrm>
          </p:grpSpPr>
          <p:grpSp>
            <p:nvGrpSpPr>
              <p:cNvPr id="97" name="组合 48">
                <a:extLst>
                  <a:ext uri="{FF2B5EF4-FFF2-40B4-BE49-F238E27FC236}">
                    <a16:creationId xmlns:a16="http://schemas.microsoft.com/office/drawing/2014/main" id="{93F3D9D5-8296-434D-B987-C385120AA78A}"/>
                  </a:ext>
                </a:extLst>
              </p:cNvPr>
              <p:cNvGrpSpPr/>
              <p:nvPr/>
            </p:nvGrpSpPr>
            <p:grpSpPr>
              <a:xfrm>
                <a:off x="4069002" y="3038160"/>
                <a:ext cx="3850798" cy="2709498"/>
                <a:chOff x="2687500" y="1510142"/>
                <a:chExt cx="6693221" cy="4442361"/>
              </a:xfrm>
            </p:grpSpPr>
            <p:sp>
              <p:nvSpPr>
                <p:cNvPr id="99" name="椭圆 50">
                  <a:extLst>
                    <a:ext uri="{FF2B5EF4-FFF2-40B4-BE49-F238E27FC236}">
                      <a16:creationId xmlns:a16="http://schemas.microsoft.com/office/drawing/2014/main" id="{065FA8BD-721D-4BD4-B19B-B26FC524410B}"/>
                    </a:ext>
                  </a:extLst>
                </p:cNvPr>
                <p:cNvSpPr/>
                <p:nvPr/>
              </p:nvSpPr>
              <p:spPr>
                <a:xfrm flipV="1">
                  <a:off x="3240150" y="2739936"/>
                  <a:ext cx="5680330" cy="2072774"/>
                </a:xfrm>
                <a:prstGeom prst="ellipse">
                  <a:avLst/>
                </a:prstGeom>
                <a:noFill/>
                <a:ln w="19050" cap="flat" cmpd="sng" algn="ctr">
                  <a:gradFill>
                    <a:gsLst>
                      <a:gs pos="0">
                        <a:srgbClr val="A603AB">
                          <a:alpha val="22000"/>
                        </a:srgbClr>
                      </a:gs>
                      <a:gs pos="16000">
                        <a:srgbClr val="1A8D48"/>
                      </a:gs>
                      <a:gs pos="64000">
                        <a:srgbClr val="FFFF00">
                          <a:alpha val="49000"/>
                        </a:srgbClr>
                      </a:gs>
                      <a:gs pos="73000">
                        <a:srgbClr val="EE3F17">
                          <a:alpha val="64000"/>
                        </a:srgbClr>
                      </a:gs>
                      <a:gs pos="88000">
                        <a:srgbClr val="E81766">
                          <a:alpha val="49000"/>
                        </a:srgbClr>
                      </a:gs>
                      <a:gs pos="100000">
                        <a:srgbClr val="A603AB">
                          <a:alpha val="73000"/>
                        </a:srgbClr>
                      </a:gs>
                    </a:gsLst>
                    <a:lin ang="2700000" scaled="0"/>
                  </a:gradFill>
                  <a:prstDash val="solid"/>
                  <a:round/>
                  <a:headEnd type="none" w="med" len="med"/>
                  <a:tailEnd type="none" w="med" len="med"/>
                </a:ln>
                <a:effectLst/>
              </p:spPr>
              <p:txBody>
                <a:bodyPr rtlCol="0" anchor="ctr"/>
                <a:lstStyle/>
                <a:p>
                  <a:pPr marL="0" marR="0" lvl="0" indent="0" algn="ctr" defTabSz="1218346"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Huawei Sans" panose="020C0503030203020204" pitchFamily="34" charset="0"/>
                    <a:cs typeface="Huawei Sans" panose="020C0503030203020204" pitchFamily="34" charset="0"/>
                  </a:endParaRPr>
                </a:p>
              </p:txBody>
            </p:sp>
            <p:pic>
              <p:nvPicPr>
                <p:cNvPr id="100" name="Picture 6" descr="C:\Users\H00367557\AppData\Roaming\eSpace_Desktop\UserData\h00367557\imagefiles\originalImgfiles\675E0861-E3BD-4A48-A4A7-1BBCC4524593.jpg">
                  <a:extLst>
                    <a:ext uri="{FF2B5EF4-FFF2-40B4-BE49-F238E27FC236}">
                      <a16:creationId xmlns:a16="http://schemas.microsoft.com/office/drawing/2014/main" id="{C1397480-2278-47F9-A4E0-93E4E79765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10002" y="4591063"/>
                  <a:ext cx="2036795" cy="136144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C:\Users\H00367557\AppData\Roaming\eSpace_Desktop\UserData\h00367557\imagefiles\originalImgfiles\0B3AE7CE-6CB8-438D-B1D0-B338A63766AC.png">
                  <a:extLst>
                    <a:ext uri="{FF2B5EF4-FFF2-40B4-BE49-F238E27FC236}">
                      <a16:creationId xmlns:a16="http://schemas.microsoft.com/office/drawing/2014/main" id="{287ECEB3-99C8-4DAD-B4C7-95378C2CCBA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98"/>
                <a:stretch/>
              </p:blipFill>
              <p:spPr bwMode="auto">
                <a:xfrm>
                  <a:off x="4007532" y="1510142"/>
                  <a:ext cx="2036795" cy="1382083"/>
                </a:xfrm>
                <a:prstGeom prst="rect">
                  <a:avLst/>
                </a:prstGeom>
                <a:noFill/>
                <a:extLst>
                  <a:ext uri="{909E8E84-426E-40DD-AFC4-6F175D3DCCD1}">
                    <a14:hiddenFill xmlns:a14="http://schemas.microsoft.com/office/drawing/2010/main">
                      <a:solidFill>
                        <a:srgbClr val="FFFFFF"/>
                      </a:solidFill>
                    </a14:hiddenFill>
                  </a:ext>
                </a:extLst>
              </p:spPr>
            </p:pic>
            <p:pic>
              <p:nvPicPr>
                <p:cNvPr id="102" name="图片 53">
                  <a:extLst>
                    <a:ext uri="{FF2B5EF4-FFF2-40B4-BE49-F238E27FC236}">
                      <a16:creationId xmlns:a16="http://schemas.microsoft.com/office/drawing/2014/main" id="{8946409D-B073-497A-8588-57AC82E52246}"/>
                    </a:ext>
                  </a:extLst>
                </p:cNvPr>
                <p:cNvPicPr>
                  <a:picLocks noChangeAspect="1"/>
                </p:cNvPicPr>
                <p:nvPr/>
              </p:nvPicPr>
              <p:blipFill>
                <a:blip r:embed="rId6"/>
                <a:stretch>
                  <a:fillRect/>
                </a:stretch>
              </p:blipFill>
              <p:spPr>
                <a:xfrm>
                  <a:off x="2687500" y="2892225"/>
                  <a:ext cx="945895" cy="1639230"/>
                </a:xfrm>
                <a:prstGeom prst="rect">
                  <a:avLst/>
                </a:prstGeom>
              </p:spPr>
            </p:pic>
            <p:pic>
              <p:nvPicPr>
                <p:cNvPr id="103" name="Picture 2" descr="C:\Users\H00367557\AppData\Roaming\eSpace_Desktop\UserData\h00367557\imagefiles\55C974C0-49A3-476B-89E1-C87A2E93EFF1.png">
                  <a:extLst>
                    <a:ext uri="{FF2B5EF4-FFF2-40B4-BE49-F238E27FC236}">
                      <a16:creationId xmlns:a16="http://schemas.microsoft.com/office/drawing/2014/main" id="{BAA20897-A60F-40A0-93CE-23F33E0AA5B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011601" y="1510142"/>
                  <a:ext cx="2353081" cy="160373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C:\Users\H00367557\AppData\Roaming\eSpace_Desktop\UserData\h00367557\imagefiles\originalImgfiles\0950AD6D-D767-4D88-9EF4-1FC773126E85.jpg">
                  <a:extLst>
                    <a:ext uri="{FF2B5EF4-FFF2-40B4-BE49-F238E27FC236}">
                      <a16:creationId xmlns:a16="http://schemas.microsoft.com/office/drawing/2014/main" id="{13DC8650-D4D5-433B-B229-3805396280C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995563" y="4297515"/>
                  <a:ext cx="2385158" cy="1583868"/>
                </a:xfrm>
                <a:prstGeom prst="rect">
                  <a:avLst/>
                </a:prstGeom>
                <a:noFill/>
                <a:extLst>
                  <a:ext uri="{909E8E84-426E-40DD-AFC4-6F175D3DCCD1}">
                    <a14:hiddenFill xmlns:a14="http://schemas.microsoft.com/office/drawing/2010/main">
                      <a:solidFill>
                        <a:srgbClr val="FFFFFF"/>
                      </a:solidFill>
                    </a14:hiddenFill>
                  </a:ext>
                </a:extLst>
              </p:spPr>
            </p:pic>
          </p:grpSp>
          <p:sp>
            <p:nvSpPr>
              <p:cNvPr id="98" name="云形 49">
                <a:extLst>
                  <a:ext uri="{FF2B5EF4-FFF2-40B4-BE49-F238E27FC236}">
                    <a16:creationId xmlns:a16="http://schemas.microsoft.com/office/drawing/2014/main" id="{CABDCA7A-48D4-4819-ACBF-441DFAAD3705}"/>
                  </a:ext>
                </a:extLst>
              </p:cNvPr>
              <p:cNvSpPr/>
              <p:nvPr/>
            </p:nvSpPr>
            <p:spPr>
              <a:xfrm>
                <a:off x="4613202" y="2192439"/>
                <a:ext cx="3418101" cy="500743"/>
              </a:xfrm>
              <a:prstGeom prst="cloud">
                <a:avLst/>
              </a:prstGeom>
              <a:solidFill>
                <a:srgbClr val="D7DF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sz="1600" b="1" u="none">
                    <a:solidFill>
                      <a:prstClr val="black"/>
                    </a:solidFill>
                    <a:latin typeface="Huawei Sans" panose="020C0503030203020204" pitchFamily="34" charset="0"/>
                    <a:cs typeface="Huawei Sans" panose="020C0503030203020204" pitchFamily="34" charset="0"/>
                  </a:rPr>
                  <a:t>Cloud service</a:t>
                </a:r>
              </a:p>
            </p:txBody>
          </p:sp>
        </p:grpSp>
        <p:sp>
          <p:nvSpPr>
            <p:cNvPr id="89" name="文本框 39">
              <a:extLst>
                <a:ext uri="{FF2B5EF4-FFF2-40B4-BE49-F238E27FC236}">
                  <a16:creationId xmlns:a16="http://schemas.microsoft.com/office/drawing/2014/main" id="{9B8CACA8-013D-4C81-B934-415CC1147E17}"/>
                </a:ext>
              </a:extLst>
            </p:cNvPr>
            <p:cNvSpPr txBox="1"/>
            <p:nvPr/>
          </p:nvSpPr>
          <p:spPr>
            <a:xfrm>
              <a:off x="3381346" y="4199926"/>
              <a:ext cx="3686782" cy="6263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sz="1100" b="1" u="none" dirty="0">
                  <a:solidFill>
                    <a:prstClr val="black"/>
                  </a:solidFill>
                  <a:latin typeface="Huawei Sans" panose="020C0503030203020204" pitchFamily="34" charset="0"/>
                  <a:cs typeface="Huawei Sans" panose="020C0503030203020204" pitchFamily="34" charset="0"/>
                </a:rPr>
                <a:t>Enhanced security base for complementation and collaboration</a:t>
              </a:r>
            </a:p>
          </p:txBody>
        </p:sp>
        <p:pic>
          <p:nvPicPr>
            <p:cNvPr id="90" name="图像" descr="图像">
              <a:extLst>
                <a:ext uri="{FF2B5EF4-FFF2-40B4-BE49-F238E27FC236}">
                  <a16:creationId xmlns:a16="http://schemas.microsoft.com/office/drawing/2014/main" id="{3DDD39A9-6F50-47AF-8AC9-61879A5C128B}"/>
                </a:ext>
              </a:extLst>
            </p:cNvPr>
            <p:cNvPicPr>
              <a:picLocks/>
            </p:cNvPicPr>
            <p:nvPr/>
          </p:nvPicPr>
          <p:blipFill>
            <a:blip r:embed="rId9">
              <a:duotone>
                <a:prstClr val="black"/>
                <a:srgbClr val="ED7D31">
                  <a:tint val="45000"/>
                  <a:satMod val="400000"/>
                </a:srgbClr>
              </a:duotone>
            </a:blip>
            <a:stretch>
              <a:fillRect/>
            </a:stretch>
          </p:blipFill>
          <p:spPr>
            <a:xfrm>
              <a:off x="3154714" y="4321465"/>
              <a:ext cx="467056" cy="346153"/>
            </a:xfrm>
            <a:prstGeom prst="rect">
              <a:avLst/>
            </a:prstGeom>
            <a:noFill/>
            <a:ln>
              <a:noFill/>
            </a:ln>
          </p:spPr>
        </p:pic>
        <p:pic>
          <p:nvPicPr>
            <p:cNvPr id="91" name="图像" descr="图像">
              <a:extLst>
                <a:ext uri="{FF2B5EF4-FFF2-40B4-BE49-F238E27FC236}">
                  <a16:creationId xmlns:a16="http://schemas.microsoft.com/office/drawing/2014/main" id="{953991BB-5FDF-477C-9A86-A50B8B149198}"/>
                </a:ext>
              </a:extLst>
            </p:cNvPr>
            <p:cNvPicPr>
              <a:picLocks/>
            </p:cNvPicPr>
            <p:nvPr/>
          </p:nvPicPr>
          <p:blipFill>
            <a:blip r:embed="rId9">
              <a:duotone>
                <a:prstClr val="black"/>
                <a:srgbClr val="ED7D31">
                  <a:tint val="45000"/>
                  <a:satMod val="400000"/>
                </a:srgbClr>
              </a:duotone>
            </a:blip>
            <a:stretch>
              <a:fillRect/>
            </a:stretch>
          </p:blipFill>
          <p:spPr>
            <a:xfrm>
              <a:off x="4199869" y="4728762"/>
              <a:ext cx="467056" cy="346153"/>
            </a:xfrm>
            <a:prstGeom prst="rect">
              <a:avLst/>
            </a:prstGeom>
            <a:noFill/>
            <a:ln>
              <a:noFill/>
            </a:ln>
          </p:spPr>
        </p:pic>
        <p:pic>
          <p:nvPicPr>
            <p:cNvPr id="92" name="图像" descr="图像">
              <a:extLst>
                <a:ext uri="{FF2B5EF4-FFF2-40B4-BE49-F238E27FC236}">
                  <a16:creationId xmlns:a16="http://schemas.microsoft.com/office/drawing/2014/main" id="{D2FF0FDE-EC18-4989-A3A0-4786E43BE39B}"/>
                </a:ext>
              </a:extLst>
            </p:cNvPr>
            <p:cNvPicPr>
              <a:picLocks/>
            </p:cNvPicPr>
            <p:nvPr/>
          </p:nvPicPr>
          <p:blipFill>
            <a:blip r:embed="rId9">
              <a:duotone>
                <a:prstClr val="black"/>
                <a:srgbClr val="ED7D31">
                  <a:tint val="45000"/>
                  <a:satMod val="400000"/>
                </a:srgbClr>
              </a:duotone>
            </a:blip>
            <a:stretch>
              <a:fillRect/>
            </a:stretch>
          </p:blipFill>
          <p:spPr>
            <a:xfrm>
              <a:off x="4230684" y="3948131"/>
              <a:ext cx="467056" cy="346153"/>
            </a:xfrm>
            <a:prstGeom prst="rect">
              <a:avLst/>
            </a:prstGeom>
            <a:noFill/>
            <a:ln>
              <a:noFill/>
            </a:ln>
          </p:spPr>
        </p:pic>
        <p:pic>
          <p:nvPicPr>
            <p:cNvPr id="93" name="图像" descr="图像">
              <a:extLst>
                <a:ext uri="{FF2B5EF4-FFF2-40B4-BE49-F238E27FC236}">
                  <a16:creationId xmlns:a16="http://schemas.microsoft.com/office/drawing/2014/main" id="{880DA760-26A1-4D6C-A2D2-0D712C2FE686}"/>
                </a:ext>
              </a:extLst>
            </p:cNvPr>
            <p:cNvPicPr>
              <a:picLocks/>
            </p:cNvPicPr>
            <p:nvPr/>
          </p:nvPicPr>
          <p:blipFill>
            <a:blip r:embed="rId9">
              <a:duotone>
                <a:prstClr val="black"/>
                <a:srgbClr val="ED7D31">
                  <a:tint val="45000"/>
                  <a:satMod val="400000"/>
                </a:srgbClr>
              </a:duotone>
            </a:blip>
            <a:stretch>
              <a:fillRect/>
            </a:stretch>
          </p:blipFill>
          <p:spPr>
            <a:xfrm>
              <a:off x="6802690" y="4069786"/>
              <a:ext cx="467056" cy="346153"/>
            </a:xfrm>
            <a:prstGeom prst="rect">
              <a:avLst/>
            </a:prstGeom>
            <a:noFill/>
            <a:ln>
              <a:noFill/>
            </a:ln>
          </p:spPr>
        </p:pic>
        <p:pic>
          <p:nvPicPr>
            <p:cNvPr id="94" name="图像" descr="图像">
              <a:extLst>
                <a:ext uri="{FF2B5EF4-FFF2-40B4-BE49-F238E27FC236}">
                  <a16:creationId xmlns:a16="http://schemas.microsoft.com/office/drawing/2014/main" id="{01E037CD-AADC-45E7-A857-7C8057248212}"/>
                </a:ext>
              </a:extLst>
            </p:cNvPr>
            <p:cNvPicPr>
              <a:picLocks/>
            </p:cNvPicPr>
            <p:nvPr/>
          </p:nvPicPr>
          <p:blipFill>
            <a:blip r:embed="rId9">
              <a:duotone>
                <a:prstClr val="black"/>
                <a:srgbClr val="ED7D31">
                  <a:tint val="45000"/>
                  <a:satMod val="400000"/>
                </a:srgbClr>
              </a:duotone>
            </a:blip>
            <a:stretch>
              <a:fillRect/>
            </a:stretch>
          </p:blipFill>
          <p:spPr>
            <a:xfrm>
              <a:off x="6931472" y="4579562"/>
              <a:ext cx="467056" cy="346153"/>
            </a:xfrm>
            <a:prstGeom prst="rect">
              <a:avLst/>
            </a:prstGeom>
            <a:noFill/>
            <a:ln>
              <a:noFill/>
            </a:ln>
          </p:spPr>
        </p:pic>
        <p:pic>
          <p:nvPicPr>
            <p:cNvPr id="95" name="图像" descr="图像">
              <a:extLst>
                <a:ext uri="{FF2B5EF4-FFF2-40B4-BE49-F238E27FC236}">
                  <a16:creationId xmlns:a16="http://schemas.microsoft.com/office/drawing/2014/main" id="{B1805FCF-7495-45CB-88C6-D6D3939F0422}"/>
                </a:ext>
              </a:extLst>
            </p:cNvPr>
            <p:cNvPicPr>
              <a:picLocks/>
            </p:cNvPicPr>
            <p:nvPr/>
          </p:nvPicPr>
          <p:blipFill>
            <a:blip r:embed="rId9">
              <a:duotone>
                <a:prstClr val="black"/>
                <a:srgbClr val="ED7D31">
                  <a:tint val="45000"/>
                  <a:satMod val="400000"/>
                </a:srgbClr>
              </a:duotone>
            </a:blip>
            <a:stretch>
              <a:fillRect/>
            </a:stretch>
          </p:blipFill>
          <p:spPr>
            <a:xfrm>
              <a:off x="5475712" y="2888841"/>
              <a:ext cx="467056" cy="346153"/>
            </a:xfrm>
            <a:prstGeom prst="rect">
              <a:avLst/>
            </a:prstGeom>
            <a:noFill/>
            <a:ln>
              <a:noFill/>
            </a:ln>
          </p:spPr>
        </p:pic>
        <p:pic>
          <p:nvPicPr>
            <p:cNvPr id="96" name="图片 47">
              <a:extLst>
                <a:ext uri="{FF2B5EF4-FFF2-40B4-BE49-F238E27FC236}">
                  <a16:creationId xmlns:a16="http://schemas.microsoft.com/office/drawing/2014/main" id="{C960AF87-2403-4BAA-A4D2-5C6E6C462B49}"/>
                </a:ext>
              </a:extLst>
            </p:cNvPr>
            <p:cNvPicPr>
              <a:picLocks noChangeAspect="1"/>
            </p:cNvPicPr>
            <p:nvPr/>
          </p:nvPicPr>
          <p:blipFill>
            <a:blip r:embed="rId3"/>
            <a:stretch>
              <a:fillRect/>
            </a:stretch>
          </p:blipFill>
          <p:spPr>
            <a:xfrm>
              <a:off x="5254206" y="5230916"/>
              <a:ext cx="910068" cy="452503"/>
            </a:xfrm>
            <a:prstGeom prst="rect">
              <a:avLst/>
            </a:prstGeom>
          </p:spPr>
        </p:pic>
      </p:grpSp>
      <p:sp>
        <p:nvSpPr>
          <p:cNvPr id="105" name="矩形 56">
            <a:extLst>
              <a:ext uri="{FF2B5EF4-FFF2-40B4-BE49-F238E27FC236}">
                <a16:creationId xmlns:a16="http://schemas.microsoft.com/office/drawing/2014/main" id="{8FA0EFA0-213D-4A31-82F0-C644165E893C}"/>
              </a:ext>
            </a:extLst>
          </p:cNvPr>
          <p:cNvSpPr/>
          <p:nvPr/>
        </p:nvSpPr>
        <p:spPr>
          <a:xfrm>
            <a:off x="7593635" y="4836380"/>
            <a:ext cx="4175790" cy="705258"/>
          </a:xfrm>
          <a:prstGeom prst="rect">
            <a:avLst/>
          </a:prstGeom>
        </p:spPr>
        <p:txBody>
          <a:bodyPr wrap="square">
            <a:spAutoFit/>
          </a:bodyPr>
          <a:lstStyle/>
          <a:p>
            <a:pPr algn="ctr">
              <a:lnSpc>
                <a:spcPct val="150000"/>
              </a:lnSpc>
            </a:pPr>
            <a:r>
              <a:rPr sz="1400" b="1" u="none" dirty="0">
                <a:solidFill>
                  <a:prstClr val="black"/>
                </a:solidFill>
                <a:latin typeface="Huawei Sans" panose="020C0503030203020204" pitchFamily="34" charset="0"/>
                <a:cs typeface="Huawei Sans" panose="020C0503030203020204" pitchFamily="34" charset="0"/>
              </a:rPr>
              <a:t>Hierarchical security of connected devices, device-device complementation, and device-cloud </a:t>
            </a:r>
            <a:r>
              <a:rPr lang="en-US" sz="1400" b="1" u="none" dirty="0">
                <a:solidFill>
                  <a:prstClr val="black"/>
                </a:solidFill>
                <a:latin typeface="Huawei Sans" panose="020C0503030203020204" pitchFamily="34" charset="0"/>
                <a:cs typeface="Huawei Sans" panose="020C0503030203020204" pitchFamily="34" charset="0"/>
              </a:rPr>
              <a:t>synergy</a:t>
            </a:r>
            <a:endParaRPr sz="1400" b="1" u="none" dirty="0">
              <a:solidFill>
                <a:prstClr val="black"/>
              </a:solidFill>
              <a:latin typeface="Huawei Sans" panose="020C0503030203020204" pitchFamily="34" charset="0"/>
              <a:cs typeface="Huawei Sans" panose="020C0503030203020204" pitchFamily="34" charset="0"/>
            </a:endParaRPr>
          </a:p>
        </p:txBody>
      </p:sp>
    </p:spTree>
    <p:extLst>
      <p:ext uri="{BB962C8B-B14F-4D97-AF65-F5344CB8AC3E}">
        <p14:creationId xmlns:p14="http://schemas.microsoft.com/office/powerpoint/2010/main" val="220152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393336"/>
            <a:ext cx="9191701" cy="400110"/>
          </a:xfrm>
          <a:prstGeom prst="rect">
            <a:avLst/>
          </a:prstGeom>
          <a:noFill/>
        </p:spPr>
        <p:txBody>
          <a:bodyPr wrap="square" rtlCol="0">
            <a:spAutoFit/>
          </a:bodyPr>
          <a:lstStyle/>
          <a:p>
            <a:pPr fontAlgn="base">
              <a:spcBef>
                <a:spcPct val="0"/>
              </a:spcBef>
              <a:spcAft>
                <a:spcPct val="0"/>
              </a:spcAft>
            </a:pPr>
            <a:r>
              <a:rPr lang="en-US" altLang="zh-CN" sz="2000" b="1" dirty="0" err="1">
                <a:solidFill>
                  <a:srgbClr val="FFFFFF"/>
                </a:solidFill>
                <a:ea typeface="Source Han Sans CN Bold" panose="020B0A00000000000000" charset="-122"/>
                <a:cs typeface="Source Han Sans CN Regular" panose="020B0A00000000000000" charset="-122"/>
              </a:rPr>
              <a:t>Cangjie</a:t>
            </a:r>
            <a:r>
              <a:rPr lang="zh-CN" altLang="en-US" sz="2000" b="1" dirty="0">
                <a:solidFill>
                  <a:srgbClr val="FFFFFF"/>
                </a:solidFill>
                <a:ea typeface="Source Han Sans CN Bold" panose="020B0A00000000000000" charset="-122"/>
                <a:cs typeface="Source Han Sans CN Regular" panose="020B0A00000000000000" charset="-122"/>
              </a:rPr>
              <a:t>：</a:t>
            </a:r>
            <a:r>
              <a:rPr lang="en-US" altLang="zh-CN" sz="2000" b="1" dirty="0">
                <a:solidFill>
                  <a:srgbClr val="FFFFFF"/>
                </a:solidFill>
                <a:ea typeface="Source Han Sans CN Bold" panose="020B0A00000000000000" charset="-122"/>
                <a:cs typeface="Source Han Sans CN Regular" panose="020B0A00000000000000" charset="-122"/>
              </a:rPr>
              <a:t>A Programming Language Oriented to Full-scenario Intelligence</a:t>
            </a:r>
          </a:p>
        </p:txBody>
      </p:sp>
      <p:grpSp>
        <p:nvGrpSpPr>
          <p:cNvPr id="3" name="组合 2"/>
          <p:cNvGrpSpPr/>
          <p:nvPr/>
        </p:nvGrpSpPr>
        <p:grpSpPr>
          <a:xfrm>
            <a:off x="1185185" y="1797426"/>
            <a:ext cx="3395525" cy="369332"/>
            <a:chOff x="917703" y="3519682"/>
            <a:chExt cx="4257673" cy="455604"/>
          </a:xfrm>
        </p:grpSpPr>
        <p:sp>
          <p:nvSpPr>
            <p:cNvPr id="29" name="梯形 28"/>
            <p:cNvSpPr/>
            <p:nvPr/>
          </p:nvSpPr>
          <p:spPr>
            <a:xfrm>
              <a:off x="917703" y="3612364"/>
              <a:ext cx="4257673"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sp>
          <p:nvSpPr>
            <p:cNvPr id="30" name="梯形 29"/>
            <p:cNvSpPr/>
            <p:nvPr/>
          </p:nvSpPr>
          <p:spPr>
            <a:xfrm>
              <a:off x="1542235" y="3519682"/>
              <a:ext cx="2812050"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grpSp>
      <p:sp>
        <p:nvSpPr>
          <p:cNvPr id="56" name="矩形 55"/>
          <p:cNvSpPr/>
          <p:nvPr/>
        </p:nvSpPr>
        <p:spPr>
          <a:xfrm>
            <a:off x="1745498" y="1428094"/>
            <a:ext cx="2172390" cy="369332"/>
          </a:xfrm>
          <a:prstGeom prst="rect">
            <a:avLst/>
          </a:prstGeom>
        </p:spPr>
        <p:txBody>
          <a:bodyPr wrap="none">
            <a:spAutoFit/>
          </a:bodyPr>
          <a:lstStyle/>
          <a:p>
            <a:r>
              <a:rPr lang="en-US" altLang="zh-CN" b="1" dirty="0">
                <a:solidFill>
                  <a:srgbClr val="000000"/>
                </a:solidFill>
              </a:rPr>
              <a:t>High Performance</a:t>
            </a:r>
            <a:endParaRPr lang="zh-CN" altLang="en-US" b="1" dirty="0">
              <a:solidFill>
                <a:srgbClr val="000000"/>
              </a:solidFill>
            </a:endParaRPr>
          </a:p>
        </p:txBody>
      </p:sp>
      <p:sp>
        <p:nvSpPr>
          <p:cNvPr id="4" name="矩形 3"/>
          <p:cNvSpPr/>
          <p:nvPr/>
        </p:nvSpPr>
        <p:spPr>
          <a:xfrm>
            <a:off x="1047563" y="2241890"/>
            <a:ext cx="4264665" cy="1077218"/>
          </a:xfrm>
          <a:prstGeom prst="rect">
            <a:avLst/>
          </a:prstGeom>
        </p:spPr>
        <p:txBody>
          <a:bodyPr wrap="square">
            <a:spAutoFit/>
          </a:bodyPr>
          <a:lstStyle/>
          <a:p>
            <a:pPr fontAlgn="base"/>
            <a:r>
              <a:rPr lang="en-US" altLang="zh-CN" sz="1600" dirty="0">
                <a:solidFill>
                  <a:srgbClr val="1C1C28"/>
                </a:solidFill>
              </a:rPr>
              <a:t>Full-concurrency GC in terminal scenarios, smoother application threads and faster response. Lightweight threads provide better concurrency performance and less overhead.</a:t>
            </a:r>
            <a:endParaRPr lang="zh-CN" altLang="en-US" sz="1600" dirty="0">
              <a:solidFill>
                <a:srgbClr val="000000"/>
              </a:solidFill>
            </a:endParaRPr>
          </a:p>
        </p:txBody>
      </p:sp>
      <p:grpSp>
        <p:nvGrpSpPr>
          <p:cNvPr id="57" name="组合 56"/>
          <p:cNvGrpSpPr/>
          <p:nvPr/>
        </p:nvGrpSpPr>
        <p:grpSpPr>
          <a:xfrm>
            <a:off x="7089597" y="1797426"/>
            <a:ext cx="3395525" cy="369332"/>
            <a:chOff x="917703" y="3519682"/>
            <a:chExt cx="4257673" cy="455604"/>
          </a:xfrm>
        </p:grpSpPr>
        <p:sp>
          <p:nvSpPr>
            <p:cNvPr id="58" name="梯形 57"/>
            <p:cNvSpPr/>
            <p:nvPr/>
          </p:nvSpPr>
          <p:spPr>
            <a:xfrm>
              <a:off x="917703" y="3612364"/>
              <a:ext cx="4257673"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sp>
          <p:nvSpPr>
            <p:cNvPr id="59" name="梯形 58"/>
            <p:cNvSpPr/>
            <p:nvPr/>
          </p:nvSpPr>
          <p:spPr>
            <a:xfrm>
              <a:off x="1542235" y="3519682"/>
              <a:ext cx="2812050"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grpSp>
      <p:sp>
        <p:nvSpPr>
          <p:cNvPr id="60" name="矩形 59"/>
          <p:cNvSpPr/>
          <p:nvPr/>
        </p:nvSpPr>
        <p:spPr>
          <a:xfrm>
            <a:off x="7739928" y="1428094"/>
            <a:ext cx="1903085" cy="369332"/>
          </a:xfrm>
          <a:prstGeom prst="rect">
            <a:avLst/>
          </a:prstGeom>
        </p:spPr>
        <p:txBody>
          <a:bodyPr wrap="none">
            <a:spAutoFit/>
          </a:bodyPr>
          <a:lstStyle/>
          <a:p>
            <a:r>
              <a:rPr lang="en-US" altLang="zh-CN" b="1" dirty="0">
                <a:solidFill>
                  <a:srgbClr val="000000"/>
                </a:solidFill>
              </a:rPr>
              <a:t>Strong Security</a:t>
            </a:r>
            <a:endParaRPr lang="zh-CN" altLang="en-US" b="1" dirty="0">
              <a:solidFill>
                <a:srgbClr val="000000"/>
              </a:solidFill>
            </a:endParaRPr>
          </a:p>
        </p:txBody>
      </p:sp>
      <p:sp>
        <p:nvSpPr>
          <p:cNvPr id="61" name="矩形 60"/>
          <p:cNvSpPr/>
          <p:nvPr/>
        </p:nvSpPr>
        <p:spPr>
          <a:xfrm>
            <a:off x="6951976" y="2241890"/>
            <a:ext cx="3985990" cy="1077218"/>
          </a:xfrm>
          <a:prstGeom prst="rect">
            <a:avLst/>
          </a:prstGeom>
        </p:spPr>
        <p:txBody>
          <a:bodyPr wrap="square">
            <a:spAutoFit/>
          </a:bodyPr>
          <a:lstStyle/>
          <a:p>
            <a:pPr fontAlgn="base"/>
            <a:r>
              <a:rPr lang="en-US" altLang="zh-CN" sz="1600" dirty="0">
                <a:solidFill>
                  <a:srgbClr val="1C1C28"/>
                </a:solidFill>
              </a:rPr>
              <a:t>Security DNA is integrated into language design, helping developers focus on business logic without spending too much energy on defensive programming. </a:t>
            </a:r>
            <a:endParaRPr lang="zh-CN" altLang="en-US" sz="1600" dirty="0">
              <a:solidFill>
                <a:srgbClr val="000000"/>
              </a:solidFill>
            </a:endParaRPr>
          </a:p>
        </p:txBody>
      </p:sp>
      <p:grpSp>
        <p:nvGrpSpPr>
          <p:cNvPr id="62" name="组合 61"/>
          <p:cNvGrpSpPr/>
          <p:nvPr/>
        </p:nvGrpSpPr>
        <p:grpSpPr>
          <a:xfrm>
            <a:off x="1333231" y="4132904"/>
            <a:ext cx="3395525" cy="369332"/>
            <a:chOff x="917703" y="3519682"/>
            <a:chExt cx="4257673" cy="455604"/>
          </a:xfrm>
        </p:grpSpPr>
        <p:sp>
          <p:nvSpPr>
            <p:cNvPr id="63" name="梯形 62"/>
            <p:cNvSpPr/>
            <p:nvPr/>
          </p:nvSpPr>
          <p:spPr>
            <a:xfrm>
              <a:off x="917703" y="3612364"/>
              <a:ext cx="4257673"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sp>
          <p:nvSpPr>
            <p:cNvPr id="64" name="梯形 63"/>
            <p:cNvSpPr/>
            <p:nvPr/>
          </p:nvSpPr>
          <p:spPr>
            <a:xfrm>
              <a:off x="1542235" y="3519682"/>
              <a:ext cx="2812050"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grpSp>
      <p:sp>
        <p:nvSpPr>
          <p:cNvPr id="65" name="矩形 64"/>
          <p:cNvSpPr/>
          <p:nvPr/>
        </p:nvSpPr>
        <p:spPr>
          <a:xfrm>
            <a:off x="2303871" y="3773750"/>
            <a:ext cx="1454244" cy="369332"/>
          </a:xfrm>
          <a:prstGeom prst="rect">
            <a:avLst/>
          </a:prstGeom>
        </p:spPr>
        <p:txBody>
          <a:bodyPr wrap="none">
            <a:spAutoFit/>
          </a:bodyPr>
          <a:lstStyle/>
          <a:p>
            <a:r>
              <a:rPr lang="en-US" altLang="zh-CN" b="1" dirty="0">
                <a:solidFill>
                  <a:srgbClr val="000000"/>
                </a:solidFill>
              </a:rPr>
              <a:t>Intelligence</a:t>
            </a:r>
            <a:endParaRPr lang="zh-CN" altLang="en-US" b="1" dirty="0">
              <a:solidFill>
                <a:srgbClr val="000000"/>
              </a:solidFill>
            </a:endParaRPr>
          </a:p>
        </p:txBody>
      </p:sp>
      <p:sp>
        <p:nvSpPr>
          <p:cNvPr id="66" name="矩形 65"/>
          <p:cNvSpPr/>
          <p:nvPr/>
        </p:nvSpPr>
        <p:spPr>
          <a:xfrm>
            <a:off x="1195609" y="4577368"/>
            <a:ext cx="3898905" cy="830997"/>
          </a:xfrm>
          <a:prstGeom prst="rect">
            <a:avLst/>
          </a:prstGeom>
        </p:spPr>
        <p:txBody>
          <a:bodyPr wrap="square">
            <a:spAutoFit/>
          </a:bodyPr>
          <a:lstStyle/>
          <a:p>
            <a:pPr fontAlgn="base"/>
            <a:r>
              <a:rPr lang="en-US" altLang="zh-CN" sz="1600" dirty="0">
                <a:solidFill>
                  <a:srgbClr val="1C1C28"/>
                </a:solidFill>
              </a:rPr>
              <a:t>Embedded </a:t>
            </a:r>
            <a:r>
              <a:rPr lang="en-US" altLang="zh-CN" sz="1600" dirty="0" err="1">
                <a:solidFill>
                  <a:srgbClr val="1C1C28"/>
                </a:solidFill>
              </a:rPr>
              <a:t>AgentDSL</a:t>
            </a:r>
            <a:r>
              <a:rPr lang="en-US" altLang="zh-CN" sz="1600" dirty="0">
                <a:solidFill>
                  <a:srgbClr val="1C1C28"/>
                </a:solidFill>
              </a:rPr>
              <a:t> programming framework, organic integration of natural language and programming language</a:t>
            </a:r>
            <a:endParaRPr lang="zh-CN" altLang="en-US" sz="1600" dirty="0">
              <a:solidFill>
                <a:srgbClr val="000000"/>
              </a:solidFill>
            </a:endParaRPr>
          </a:p>
        </p:txBody>
      </p:sp>
      <p:grpSp>
        <p:nvGrpSpPr>
          <p:cNvPr id="67" name="组合 66"/>
          <p:cNvGrpSpPr/>
          <p:nvPr/>
        </p:nvGrpSpPr>
        <p:grpSpPr>
          <a:xfrm>
            <a:off x="7237643" y="4132904"/>
            <a:ext cx="3395525" cy="369332"/>
            <a:chOff x="917703" y="3519682"/>
            <a:chExt cx="4257673" cy="455604"/>
          </a:xfrm>
        </p:grpSpPr>
        <p:sp>
          <p:nvSpPr>
            <p:cNvPr id="68" name="梯形 67"/>
            <p:cNvSpPr/>
            <p:nvPr/>
          </p:nvSpPr>
          <p:spPr>
            <a:xfrm>
              <a:off x="917703" y="3612364"/>
              <a:ext cx="4257673"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sp>
          <p:nvSpPr>
            <p:cNvPr id="69" name="梯形 68"/>
            <p:cNvSpPr/>
            <p:nvPr/>
          </p:nvSpPr>
          <p:spPr>
            <a:xfrm>
              <a:off x="1542235" y="3519682"/>
              <a:ext cx="2812050" cy="362922"/>
            </a:xfrm>
            <a:prstGeom prst="trapezoid">
              <a:avLst>
                <a:gd name="adj" fmla="val 233391"/>
              </a:avLst>
            </a:prstGeom>
            <a:gradFill>
              <a:gsLst>
                <a:gs pos="100000">
                  <a:srgbClr val="666666">
                    <a:lumMod val="60000"/>
                    <a:lumOff val="40000"/>
                    <a:alpha val="20000"/>
                  </a:srgbClr>
                </a:gs>
                <a:gs pos="0">
                  <a:srgbClr val="666666">
                    <a:lumMod val="60000"/>
                    <a:lumOff val="40000"/>
                    <a:alpha val="0"/>
                  </a:srgbClr>
                </a:gs>
              </a:gsLst>
              <a:lin ang="5400000" scaled="0"/>
            </a:gradFill>
            <a:ln w="12700">
              <a:gradFill>
                <a:gsLst>
                  <a:gs pos="100000">
                    <a:srgbClr val="666666">
                      <a:lumMod val="60000"/>
                      <a:lumOff val="40000"/>
                      <a:alpha val="30000"/>
                    </a:srgbClr>
                  </a:gs>
                  <a:gs pos="0">
                    <a:srgbClr val="666666">
                      <a:lumMod val="60000"/>
                      <a:lumOff val="40000"/>
                      <a:alpha val="0"/>
                    </a:srgbClr>
                  </a:gs>
                </a:gsLst>
                <a:lin ang="5400000" scaled="0"/>
              </a:gradFill>
            </a:ln>
          </p:spPr>
          <p:txBody>
            <a:bodyPr vert="horz" wrap="square" lIns="32254" tIns="16127" rIns="32254" bIns="16127" numCol="1" anchor="t" anchorCtr="0" compatLnSpc="1"/>
            <a:lstStyle/>
            <a:p>
              <a:pPr defTabSz="322509">
                <a:defRPr/>
              </a:pPr>
              <a:endParaRPr lang="zh-CN" altLang="en-US" sz="3200" kern="0" dirty="0">
                <a:solidFill>
                  <a:prstClr val="black"/>
                </a:solidFill>
                <a:ea typeface="思源黑体 CN Bold" panose="02010600030101010101" charset="-122"/>
                <a:cs typeface="Arial" panose="020B0604020202020204" pitchFamily="34" charset="0"/>
              </a:endParaRPr>
            </a:p>
          </p:txBody>
        </p:sp>
      </p:grpSp>
      <p:sp>
        <p:nvSpPr>
          <p:cNvPr id="70" name="矩形 69"/>
          <p:cNvSpPr/>
          <p:nvPr/>
        </p:nvSpPr>
        <p:spPr>
          <a:xfrm>
            <a:off x="8104257" y="3763572"/>
            <a:ext cx="1646605" cy="369332"/>
          </a:xfrm>
          <a:prstGeom prst="rect">
            <a:avLst/>
          </a:prstGeom>
        </p:spPr>
        <p:txBody>
          <a:bodyPr wrap="none">
            <a:spAutoFit/>
          </a:bodyPr>
          <a:lstStyle/>
          <a:p>
            <a:r>
              <a:rPr lang="en-US" altLang="zh-CN" b="1" dirty="0">
                <a:solidFill>
                  <a:srgbClr val="000000"/>
                </a:solidFill>
              </a:rPr>
              <a:t>All Scenarios</a:t>
            </a:r>
            <a:endParaRPr lang="zh-CN" altLang="en-US" b="1" dirty="0">
              <a:solidFill>
                <a:srgbClr val="000000"/>
              </a:solidFill>
            </a:endParaRPr>
          </a:p>
        </p:txBody>
      </p:sp>
      <p:sp>
        <p:nvSpPr>
          <p:cNvPr id="71" name="矩形 70"/>
          <p:cNvSpPr/>
          <p:nvPr/>
        </p:nvSpPr>
        <p:spPr>
          <a:xfrm>
            <a:off x="7100022" y="4577368"/>
            <a:ext cx="3968572" cy="830997"/>
          </a:xfrm>
          <a:prstGeom prst="rect">
            <a:avLst/>
          </a:prstGeom>
        </p:spPr>
        <p:txBody>
          <a:bodyPr wrap="square">
            <a:spAutoFit/>
          </a:bodyPr>
          <a:lstStyle/>
          <a:p>
            <a:pPr fontAlgn="base"/>
            <a:r>
              <a:rPr lang="en-US" altLang="zh-CN" sz="1600" dirty="0">
                <a:solidFill>
                  <a:srgbClr val="000000"/>
                </a:solidFill>
              </a:rPr>
              <a:t>Lightweight and scalable runtime, modular and layered design, supporting domain-oriented declarative development.</a:t>
            </a:r>
            <a:endParaRPr lang="zh-CN" altLang="en-US" sz="1600" dirty="0">
              <a:solidFill>
                <a:srgbClr val="000000"/>
              </a:solidFill>
            </a:endParaRPr>
          </a:p>
        </p:txBody>
      </p:sp>
    </p:spTree>
    <p:extLst>
      <p:ext uri="{BB962C8B-B14F-4D97-AF65-F5344CB8AC3E}">
        <p14:creationId xmlns:p14="http://schemas.microsoft.com/office/powerpoint/2010/main" val="24877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280124"/>
            <a:ext cx="10140936"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OpenHarmony: Fastest-Growing Open-Source OS Community for Devices</a:t>
            </a:r>
          </a:p>
        </p:txBody>
      </p:sp>
      <p:sp>
        <p:nvSpPr>
          <p:cNvPr id="59" name="文本框 205">
            <a:extLst>
              <a:ext uri="{FF2B5EF4-FFF2-40B4-BE49-F238E27FC236}">
                <a16:creationId xmlns:a16="http://schemas.microsoft.com/office/drawing/2014/main" id="{7F93CE74-BE40-4729-81F6-333A1028F8DE}"/>
              </a:ext>
            </a:extLst>
          </p:cNvPr>
          <p:cNvSpPr txBox="1"/>
          <p:nvPr/>
        </p:nvSpPr>
        <p:spPr>
          <a:xfrm>
            <a:off x="5818211" y="2941001"/>
            <a:ext cx="2406444" cy="1107996"/>
          </a:xfrm>
          <a:prstGeom prst="rect">
            <a:avLst/>
          </a:prstGeom>
          <a:noFill/>
          <a:ln w="12700" cap="flat" cmpd="sng" algn="ctr">
            <a:noFill/>
            <a:prstDash val="dash"/>
            <a:miter lim="800000"/>
          </a:ln>
          <a:effectLst/>
        </p:spPr>
        <p:txBody>
          <a:bodyPr wrap="square" lIns="0" tIns="0" rIns="0" bIns="0" rtlCol="0" anchor="ctr">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Arial" panose="020B0503020204020204" charset="-122"/>
                <a:ea typeface="微软雅黑" panose="020B0503020204020204" charset="-122"/>
                <a:cs typeface="微软雅黑" panose="020B0503020204020204" charset="-122"/>
              </a:defRPr>
            </a:lvl1pPr>
          </a:lstStyle>
          <a:p>
            <a:pPr marL="0" indent="0" algn="ctr" defTabSz="805849" hangingPunct="0">
              <a:lnSpc>
                <a:spcPct val="150000"/>
              </a:lnSpc>
              <a:spcBef>
                <a:spcPts val="0"/>
              </a:spcBef>
              <a:buFont typeface="Arial" panose="020B0604020202020204" pitchFamily="34" charset="0"/>
              <a:buNone/>
              <a:defRPr/>
            </a:pPr>
            <a:r>
              <a:rPr sz="3200" dirty="0">
                <a:solidFill>
                  <a:srgbClr val="1B5FFE"/>
                </a:solidFill>
                <a:latin typeface="+mj-lt"/>
                <a:cs typeface="Huawei Sans" panose="020C0503030203020204" pitchFamily="34" charset="0"/>
              </a:rPr>
              <a:t>1</a:t>
            </a:r>
            <a:r>
              <a:rPr lang="en-US" sz="3200" dirty="0">
                <a:solidFill>
                  <a:srgbClr val="1B5FFE"/>
                </a:solidFill>
                <a:latin typeface="+mj-lt"/>
                <a:cs typeface="Huawei Sans" panose="020C0503030203020204" pitchFamily="34" charset="0"/>
              </a:rPr>
              <a:t>2</a:t>
            </a:r>
            <a:r>
              <a:rPr sz="3200" dirty="0">
                <a:solidFill>
                  <a:srgbClr val="1B5FFE"/>
                </a:solidFill>
                <a:latin typeface="+mj-lt"/>
                <a:cs typeface="Huawei Sans" panose="020C0503030203020204" pitchFamily="34" charset="0"/>
              </a:rPr>
              <a:t>0+ million</a:t>
            </a:r>
            <a:endParaRPr lang="en-US" altLang="zh-CN" sz="3200" kern="0" dirty="0">
              <a:solidFill>
                <a:srgbClr val="1B5FFE"/>
              </a:solidFill>
              <a:latin typeface="+mj-lt"/>
              <a:ea typeface="微软雅黑" panose="020B0503020204020204" pitchFamily="34" charset="-122"/>
              <a:cs typeface="Huawei Sans" panose="020C0503030203020204" pitchFamily="34" charset="0"/>
              <a:sym typeface="Arial" panose="020B0604020202020204"/>
            </a:endParaRPr>
          </a:p>
          <a:p>
            <a:pPr marL="0" indent="0" algn="ctr" defTabSz="805849" hangingPunct="0">
              <a:lnSpc>
                <a:spcPct val="150000"/>
              </a:lnSpc>
              <a:spcBef>
                <a:spcPts val="0"/>
              </a:spcBef>
              <a:buFont typeface="Arial" panose="020B0604020202020204" pitchFamily="34" charset="0"/>
              <a:buNone/>
              <a:defRPr/>
            </a:pPr>
            <a:r>
              <a:rPr sz="1600" b="0" dirty="0">
                <a:solidFill>
                  <a:prstClr val="black"/>
                </a:solidFill>
                <a:latin typeface="+mj-lt"/>
                <a:cs typeface="Huawei Sans" panose="020C0503030203020204" pitchFamily="34" charset="0"/>
              </a:rPr>
              <a:t>Code lines</a:t>
            </a:r>
            <a:endParaRPr lang="en-US" altLang="zh-CN" sz="1600" kern="0" dirty="0">
              <a:solidFill>
                <a:prstClr val="black"/>
              </a:solidFill>
              <a:latin typeface="+mj-lt"/>
              <a:ea typeface="微软雅黑" panose="020B0503020204020204" pitchFamily="34" charset="-122"/>
              <a:cs typeface="Huawei Sans" panose="020C0503030203020204" pitchFamily="34" charset="0"/>
              <a:sym typeface="Arial" panose="020B0604020202020204"/>
            </a:endParaRPr>
          </a:p>
        </p:txBody>
      </p:sp>
      <p:sp>
        <p:nvSpPr>
          <p:cNvPr id="60" name="文本框 205">
            <a:extLst>
              <a:ext uri="{FF2B5EF4-FFF2-40B4-BE49-F238E27FC236}">
                <a16:creationId xmlns:a16="http://schemas.microsoft.com/office/drawing/2014/main" id="{752B4CF8-5971-4430-B2FB-9BC9066D1E8D}"/>
              </a:ext>
            </a:extLst>
          </p:cNvPr>
          <p:cNvSpPr txBox="1"/>
          <p:nvPr/>
        </p:nvSpPr>
        <p:spPr>
          <a:xfrm>
            <a:off x="8700030" y="2941001"/>
            <a:ext cx="3225812" cy="1107996"/>
          </a:xfrm>
          <a:prstGeom prst="rect">
            <a:avLst/>
          </a:prstGeom>
          <a:noFill/>
          <a:ln w="12700" cap="flat" cmpd="sng" algn="ctr">
            <a:noFill/>
            <a:prstDash val="dash"/>
            <a:miter lim="800000"/>
          </a:ln>
          <a:effectLst/>
        </p:spPr>
        <p:txBody>
          <a:bodyPr wrap="square" lIns="0" tIns="0" rIns="0" bIns="0" rtlCol="0" anchor="ctr">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Arial" panose="020B0503020204020204" charset="-122"/>
                <a:ea typeface="微软雅黑" panose="020B0503020204020204" charset="-122"/>
                <a:cs typeface="微软雅黑" panose="020B0503020204020204" charset="-122"/>
              </a:defRPr>
            </a:lvl1pPr>
          </a:lstStyle>
          <a:p>
            <a:pPr marL="0" indent="0" algn="ctr" defTabSz="805849" hangingPunct="0">
              <a:lnSpc>
                <a:spcPct val="150000"/>
              </a:lnSpc>
              <a:spcBef>
                <a:spcPts val="0"/>
              </a:spcBef>
              <a:buFont typeface="Arial" panose="020B0604020202020204" pitchFamily="34" charset="0"/>
              <a:buNone/>
              <a:defRPr/>
            </a:pPr>
            <a:r>
              <a:rPr lang="en-US" sz="3200" dirty="0">
                <a:solidFill>
                  <a:srgbClr val="1B5FFE"/>
                </a:solidFill>
                <a:latin typeface="+mj-lt"/>
                <a:cs typeface="Huawei Sans" panose="020C0503030203020204" pitchFamily="34" charset="0"/>
              </a:rPr>
              <a:t>1030</a:t>
            </a:r>
            <a:r>
              <a:rPr sz="3200" dirty="0">
                <a:solidFill>
                  <a:srgbClr val="1B5FFE"/>
                </a:solidFill>
                <a:latin typeface="+mj-lt"/>
                <a:cs typeface="Huawei Sans" panose="020C0503030203020204" pitchFamily="34" charset="0"/>
              </a:rPr>
              <a:t>+ </a:t>
            </a:r>
            <a:endParaRPr lang="en-US" altLang="zh-CN" sz="3200" kern="0" dirty="0">
              <a:solidFill>
                <a:srgbClr val="1B5FFE"/>
              </a:solidFill>
              <a:latin typeface="+mj-lt"/>
              <a:ea typeface="微软雅黑" panose="020B0503020204020204" pitchFamily="34" charset="-122"/>
              <a:cs typeface="Huawei Sans" panose="020C0503030203020204" pitchFamily="34" charset="0"/>
              <a:sym typeface="Arial" panose="020B0604020202020204"/>
            </a:endParaRPr>
          </a:p>
          <a:p>
            <a:pPr marL="0" indent="0" algn="ctr" defTabSz="805849" hangingPunct="0">
              <a:lnSpc>
                <a:spcPct val="150000"/>
              </a:lnSpc>
              <a:spcBef>
                <a:spcPts val="0"/>
              </a:spcBef>
              <a:buFont typeface="Arial" panose="020B0604020202020204" pitchFamily="34" charset="0"/>
              <a:buNone/>
              <a:defRPr/>
            </a:pPr>
            <a:r>
              <a:rPr sz="1600" b="0" dirty="0">
                <a:solidFill>
                  <a:prstClr val="black"/>
                </a:solidFill>
                <a:latin typeface="+mj-lt"/>
                <a:cs typeface="Huawei Sans" panose="020C0503030203020204" pitchFamily="34" charset="0"/>
              </a:rPr>
              <a:t>Software and hardware products</a:t>
            </a:r>
            <a:endParaRPr lang="en-US" altLang="zh-CN" sz="1600" b="0" kern="0" dirty="0">
              <a:solidFill>
                <a:prstClr val="black"/>
              </a:solidFill>
              <a:latin typeface="+mj-lt"/>
              <a:ea typeface="微软雅黑" panose="020B0503020204020204" pitchFamily="34" charset="-122"/>
              <a:cs typeface="Huawei Sans" panose="020C0503030203020204" pitchFamily="34" charset="0"/>
              <a:sym typeface="Arial" panose="020B0604020202020204"/>
            </a:endParaRPr>
          </a:p>
        </p:txBody>
      </p:sp>
      <p:sp>
        <p:nvSpPr>
          <p:cNvPr id="61" name="文本框 205">
            <a:extLst>
              <a:ext uri="{FF2B5EF4-FFF2-40B4-BE49-F238E27FC236}">
                <a16:creationId xmlns:a16="http://schemas.microsoft.com/office/drawing/2014/main" id="{CD68086F-A5E2-45A5-819F-EF438322315A}"/>
              </a:ext>
            </a:extLst>
          </p:cNvPr>
          <p:cNvSpPr txBox="1"/>
          <p:nvPr/>
        </p:nvSpPr>
        <p:spPr>
          <a:xfrm>
            <a:off x="501495" y="2941001"/>
            <a:ext cx="1986367" cy="1477328"/>
          </a:xfrm>
          <a:prstGeom prst="rect">
            <a:avLst/>
          </a:prstGeom>
          <a:noFill/>
          <a:ln w="12700" cap="flat" cmpd="sng" algn="ctr">
            <a:noFill/>
            <a:prstDash val="dash"/>
            <a:miter lim="800000"/>
          </a:ln>
          <a:effectLst/>
        </p:spPr>
        <p:txBody>
          <a:bodyPr wrap="square" lIns="0" tIns="0" rIns="0" bIns="0" rtlCol="0" anchor="ctr">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Arial" panose="020B0503020204020204" charset="-122"/>
                <a:ea typeface="微软雅黑" panose="020B0503020204020204" charset="-122"/>
                <a:cs typeface="微软雅黑" panose="020B0503020204020204" charset="-122"/>
              </a:defRPr>
            </a:lvl1pPr>
          </a:lstStyle>
          <a:p>
            <a:pPr marL="0" indent="0" algn="ctr" defTabSz="805849" hangingPunct="0">
              <a:lnSpc>
                <a:spcPct val="150000"/>
              </a:lnSpc>
              <a:spcBef>
                <a:spcPts val="0"/>
              </a:spcBef>
              <a:buFont typeface="Arial" panose="020B0604020202020204" pitchFamily="34" charset="0"/>
              <a:buNone/>
              <a:defRPr/>
            </a:pPr>
            <a:r>
              <a:rPr lang="en-US" altLang="zh-CN" sz="3200" dirty="0">
                <a:solidFill>
                  <a:srgbClr val="1B5FFE"/>
                </a:solidFill>
                <a:latin typeface="+mj-lt"/>
                <a:cs typeface="Huawei Sans" panose="020C0503030203020204" pitchFamily="34" charset="0"/>
                <a:sym typeface="Arial" panose="020B0604020202020204"/>
              </a:rPr>
              <a:t>70+</a:t>
            </a:r>
            <a:endParaRPr lang="en-US" altLang="zh-CN" sz="3200" kern="0" dirty="0">
              <a:solidFill>
                <a:srgbClr val="1B5FFE"/>
              </a:solidFill>
              <a:latin typeface="+mj-lt"/>
              <a:ea typeface="微软雅黑" panose="020B0503020204020204" pitchFamily="34" charset="-122"/>
              <a:cs typeface="Huawei Sans" panose="020C0503030203020204" pitchFamily="34" charset="0"/>
              <a:sym typeface="Arial" panose="020B0604020202020204"/>
            </a:endParaRPr>
          </a:p>
          <a:p>
            <a:pPr marL="0" indent="0" algn="ctr" defTabSz="805849" hangingPunct="0">
              <a:lnSpc>
                <a:spcPct val="150000"/>
              </a:lnSpc>
              <a:spcBef>
                <a:spcPts val="0"/>
              </a:spcBef>
              <a:buFont typeface="Arial" panose="020B0604020202020204" pitchFamily="34" charset="0"/>
              <a:buNone/>
              <a:defRPr/>
            </a:pPr>
            <a:r>
              <a:rPr lang="en-US" sz="1600" b="0" dirty="0">
                <a:solidFill>
                  <a:prstClr val="black"/>
                </a:solidFill>
                <a:latin typeface="+mj-lt"/>
                <a:cs typeface="Huawei Sans" panose="020C0503030203020204" pitchFamily="34" charset="0"/>
              </a:rPr>
              <a:t>Organization Contributor</a:t>
            </a:r>
            <a:endParaRPr lang="en-US" altLang="zh-CN" sz="1600" b="0" kern="0" dirty="0">
              <a:solidFill>
                <a:prstClr val="black"/>
              </a:solidFill>
              <a:latin typeface="+mj-lt"/>
              <a:ea typeface="微软雅黑" panose="020B0503020204020204" pitchFamily="34" charset="-122"/>
              <a:cs typeface="Huawei Sans" panose="020C0503030203020204" pitchFamily="34" charset="0"/>
              <a:sym typeface="Arial" panose="020B0604020202020204"/>
            </a:endParaRPr>
          </a:p>
        </p:txBody>
      </p:sp>
      <p:sp>
        <p:nvSpPr>
          <p:cNvPr id="63" name="文本框 205">
            <a:extLst>
              <a:ext uri="{FF2B5EF4-FFF2-40B4-BE49-F238E27FC236}">
                <a16:creationId xmlns:a16="http://schemas.microsoft.com/office/drawing/2014/main" id="{CF1E567E-C012-4001-974B-BB8FE5A6C92D}"/>
              </a:ext>
            </a:extLst>
          </p:cNvPr>
          <p:cNvSpPr txBox="1"/>
          <p:nvPr/>
        </p:nvSpPr>
        <p:spPr>
          <a:xfrm>
            <a:off x="2963237" y="2941001"/>
            <a:ext cx="2379599" cy="1107996"/>
          </a:xfrm>
          <a:prstGeom prst="rect">
            <a:avLst/>
          </a:prstGeom>
          <a:noFill/>
          <a:ln w="12700" cap="flat" cmpd="sng" algn="ctr">
            <a:noFill/>
            <a:prstDash val="dash"/>
            <a:miter lim="800000"/>
          </a:ln>
          <a:effectLst/>
        </p:spPr>
        <p:txBody>
          <a:bodyPr wrap="square" lIns="0" tIns="0" rIns="0" bIns="0" rtlCol="0" anchor="ctr">
            <a:spAutoFit/>
          </a:bodyPr>
          <a:lstStyle>
            <a:defPPr>
              <a:defRPr lang="en-US"/>
            </a:defPPr>
            <a:lvl1pPr marL="171450" indent="-171450" defTabSz="914400">
              <a:lnSpc>
                <a:spcPct val="125000"/>
              </a:lnSpc>
              <a:spcBef>
                <a:spcPts val="800"/>
              </a:spcBef>
              <a:buFont typeface="Arial" panose="020B0604020202020204" pitchFamily="34" charset="0"/>
              <a:buChar char="•"/>
              <a:defRPr sz="900" b="1">
                <a:solidFill>
                  <a:prstClr val="black">
                    <a:lumMod val="85000"/>
                    <a:lumOff val="15000"/>
                  </a:prstClr>
                </a:solidFill>
                <a:latin typeface="Arial" panose="020B0503020204020204" charset="-122"/>
                <a:ea typeface="微软雅黑" panose="020B0503020204020204" charset="-122"/>
                <a:cs typeface="微软雅黑" panose="020B0503020204020204" charset="-122"/>
              </a:defRPr>
            </a:lvl1pPr>
          </a:lstStyle>
          <a:p>
            <a:pPr marL="0" indent="0" algn="ctr" defTabSz="805849" hangingPunct="0">
              <a:lnSpc>
                <a:spcPct val="150000"/>
              </a:lnSpc>
              <a:spcBef>
                <a:spcPts val="0"/>
              </a:spcBef>
              <a:buFont typeface="Arial" panose="020B0604020202020204" pitchFamily="34" charset="0"/>
              <a:buNone/>
              <a:defRPr/>
            </a:pPr>
            <a:r>
              <a:rPr lang="en-US" sz="3200" dirty="0">
                <a:solidFill>
                  <a:srgbClr val="1B5FFE"/>
                </a:solidFill>
                <a:latin typeface="+mj-lt"/>
                <a:cs typeface="Huawei Sans" panose="020C0503030203020204" pitchFamily="34" charset="0"/>
              </a:rPr>
              <a:t>8200</a:t>
            </a:r>
            <a:r>
              <a:rPr sz="3200" dirty="0">
                <a:solidFill>
                  <a:srgbClr val="1B5FFE"/>
                </a:solidFill>
                <a:latin typeface="+mj-lt"/>
                <a:cs typeface="Huawei Sans" panose="020C0503030203020204" pitchFamily="34" charset="0"/>
              </a:rPr>
              <a:t>+</a:t>
            </a:r>
          </a:p>
          <a:p>
            <a:pPr marL="0" indent="0" algn="ctr" defTabSz="805849" hangingPunct="0">
              <a:lnSpc>
                <a:spcPct val="150000"/>
              </a:lnSpc>
              <a:spcBef>
                <a:spcPts val="0"/>
              </a:spcBef>
              <a:buFont typeface="Arial" panose="020B0604020202020204" pitchFamily="34" charset="0"/>
              <a:buNone/>
              <a:defRPr/>
            </a:pPr>
            <a:r>
              <a:rPr lang="en-US" sz="1600" b="0" dirty="0">
                <a:solidFill>
                  <a:prstClr val="black"/>
                </a:solidFill>
                <a:latin typeface="+mj-lt"/>
                <a:cs typeface="Huawei Sans" panose="020C0503030203020204" pitchFamily="34" charset="0"/>
              </a:rPr>
              <a:t>C</a:t>
            </a:r>
            <a:r>
              <a:rPr sz="1600" b="0" dirty="0">
                <a:solidFill>
                  <a:prstClr val="black"/>
                </a:solidFill>
                <a:latin typeface="+mj-lt"/>
                <a:cs typeface="Huawei Sans" panose="020C0503030203020204" pitchFamily="34" charset="0"/>
              </a:rPr>
              <a:t>ontributors</a:t>
            </a:r>
            <a:endParaRPr lang="en-US" altLang="zh-CN" sz="1600" b="0" kern="0" dirty="0">
              <a:solidFill>
                <a:prstClr val="black"/>
              </a:solidFill>
              <a:latin typeface="+mj-lt"/>
              <a:ea typeface="微软雅黑" panose="020B0503020204020204" pitchFamily="34" charset="-122"/>
              <a:cs typeface="Huawei Sans" panose="020C0503030203020204" pitchFamily="34" charset="0"/>
              <a:sym typeface="Arial" panose="020B0604020202020204"/>
            </a:endParaRPr>
          </a:p>
        </p:txBody>
      </p:sp>
    </p:spTree>
    <p:extLst>
      <p:ext uri="{BB962C8B-B14F-4D97-AF65-F5344CB8AC3E}">
        <p14:creationId xmlns:p14="http://schemas.microsoft.com/office/powerpoint/2010/main" val="2245454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35640" y="349135"/>
            <a:ext cx="10140936"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Huawei builds HarmonyOS NEXT based on OpenHarmony</a:t>
            </a:r>
          </a:p>
        </p:txBody>
      </p:sp>
      <p:sp>
        <p:nvSpPr>
          <p:cNvPr id="96" name="文本框 95">
            <a:extLst>
              <a:ext uri="{FF2B5EF4-FFF2-40B4-BE49-F238E27FC236}">
                <a16:creationId xmlns:a16="http://schemas.microsoft.com/office/drawing/2014/main" id="{FDA55601-536B-4549-8A40-3E16514BFCBC}"/>
              </a:ext>
            </a:extLst>
          </p:cNvPr>
          <p:cNvSpPr txBox="1"/>
          <p:nvPr/>
        </p:nvSpPr>
        <p:spPr>
          <a:xfrm>
            <a:off x="556679" y="4422596"/>
            <a:ext cx="5393048" cy="1942267"/>
          </a:xfrm>
          <a:prstGeom prst="rect">
            <a:avLst/>
          </a:prstGeom>
          <a:gradFill flip="none" rotWithShape="1">
            <a:gsLst>
              <a:gs pos="68000">
                <a:srgbClr val="C2C2C2">
                  <a:alpha val="0"/>
                </a:srgbClr>
              </a:gs>
              <a:gs pos="0">
                <a:srgbClr val="CBCBCB">
                  <a:alpha val="0"/>
                </a:srgbClr>
              </a:gs>
              <a:gs pos="99000">
                <a:srgbClr val="CBCBCB">
                  <a:alpha val="47843"/>
                </a:srgbClr>
              </a:gs>
            </a:gsLst>
            <a:lin ang="16200000" scaled="0"/>
            <a:tileRect/>
          </a:gradFill>
          <a:ln w="6350" cap="flat" cmpd="sng" algn="ctr">
            <a:gradFill>
              <a:gsLst>
                <a:gs pos="0">
                  <a:srgbClr val="666666">
                    <a:lumMod val="40000"/>
                    <a:lumOff val="60000"/>
                  </a:srgbClr>
                </a:gs>
                <a:gs pos="99000">
                  <a:srgbClr val="666666">
                    <a:lumMod val="40000"/>
                    <a:lumOff val="60000"/>
                    <a:alpha val="0"/>
                  </a:srgbClr>
                </a:gs>
              </a:gsLst>
              <a:lin ang="5400000" scaled="0"/>
            </a:gradFill>
            <a:prstDash val="solid"/>
            <a:miter lim="800000"/>
          </a:ln>
          <a:effectLst/>
        </p:spPr>
        <p:txBody>
          <a:bodyPr wrap="square" rtlCol="0" anchor="t">
            <a:noAutofit/>
          </a:bodyPr>
          <a:lstStyle>
            <a:defPPr>
              <a:defRPr lang="zh-CN"/>
            </a:defPPr>
            <a:lvl1pPr algn="ctr" defTabSz="1218804">
              <a:defRPr sz="1000" b="1" kern="0">
                <a:solidFill>
                  <a:srgbClr val="C7000B"/>
                </a:solidFill>
                <a:latin typeface="Arial" panose="020B0503020204020204" pitchFamily="34" charset="-122"/>
                <a:ea typeface="Microsoft YaHei" panose="020B0503020204020204" pitchFamily="34" charset="-122"/>
                <a:cs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6489" fontAlgn="ctr">
              <a:lnSpc>
                <a:spcPct val="120000"/>
              </a:lnSpc>
              <a:defRPr/>
            </a:pPr>
            <a:endParaRPr lang="en-US" altLang="zh-CN" sz="1200" b="0" dirty="0">
              <a:solidFill>
                <a:srgbClr val="1D1D1A"/>
              </a:solidFill>
              <a:latin typeface="Arial" panose="020B0604020202020204" pitchFamily="34" charset="0"/>
              <a:ea typeface="微软雅黑" panose="020B0503020204020204" pitchFamily="34" charset="-122"/>
              <a:sym typeface="+mn-lt"/>
            </a:endParaRPr>
          </a:p>
        </p:txBody>
      </p:sp>
      <p:pic>
        <p:nvPicPr>
          <p:cNvPr id="97" name="图片 96">
            <a:extLst>
              <a:ext uri="{FF2B5EF4-FFF2-40B4-BE49-F238E27FC236}">
                <a16:creationId xmlns:a16="http://schemas.microsoft.com/office/drawing/2014/main" id="{2456437D-7B64-4807-A645-EFA50BF19B08}"/>
              </a:ext>
            </a:extLst>
          </p:cNvPr>
          <p:cNvPicPr>
            <a:picLocks noChangeAspect="1"/>
          </p:cNvPicPr>
          <p:nvPr/>
        </p:nvPicPr>
        <p:blipFill>
          <a:blip r:embed="rId3"/>
          <a:stretch>
            <a:fillRect/>
          </a:stretch>
        </p:blipFill>
        <p:spPr>
          <a:xfrm>
            <a:off x="3038888" y="4893315"/>
            <a:ext cx="2757407" cy="1638969"/>
          </a:xfrm>
          <a:prstGeom prst="rect">
            <a:avLst/>
          </a:prstGeom>
        </p:spPr>
      </p:pic>
      <p:pic>
        <p:nvPicPr>
          <p:cNvPr id="98" name="图片 97">
            <a:extLst>
              <a:ext uri="{FF2B5EF4-FFF2-40B4-BE49-F238E27FC236}">
                <a16:creationId xmlns:a16="http://schemas.microsoft.com/office/drawing/2014/main" id="{E8D1047A-75F5-44E3-8B51-322D5C9FECB1}"/>
              </a:ext>
            </a:extLst>
          </p:cNvPr>
          <p:cNvPicPr>
            <a:picLocks noChangeAspect="1"/>
          </p:cNvPicPr>
          <p:nvPr/>
        </p:nvPicPr>
        <p:blipFill>
          <a:blip r:embed="rId4"/>
          <a:stretch>
            <a:fillRect/>
          </a:stretch>
        </p:blipFill>
        <p:spPr>
          <a:xfrm>
            <a:off x="724570" y="5120697"/>
            <a:ext cx="2362791" cy="1080274"/>
          </a:xfrm>
          <a:prstGeom prst="rect">
            <a:avLst/>
          </a:prstGeom>
        </p:spPr>
      </p:pic>
      <p:sp>
        <p:nvSpPr>
          <p:cNvPr id="99" name="矩形 98">
            <a:extLst>
              <a:ext uri="{FF2B5EF4-FFF2-40B4-BE49-F238E27FC236}">
                <a16:creationId xmlns:a16="http://schemas.microsoft.com/office/drawing/2014/main" id="{F7A0B6B6-C7B5-409A-9152-34CED9D68634}"/>
              </a:ext>
            </a:extLst>
          </p:cNvPr>
          <p:cNvSpPr/>
          <p:nvPr/>
        </p:nvSpPr>
        <p:spPr>
          <a:xfrm>
            <a:off x="547148" y="1589594"/>
            <a:ext cx="3584115" cy="2302746"/>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ctr" defTabSz="913989" fontAlgn="ctr">
              <a:defRPr/>
            </a:pPr>
            <a:endParaRPr lang="en-US" altLang="zh-CN" sz="1200" b="1" kern="0" spc="50" dirty="0">
              <a:solidFill>
                <a:sysClr val="windowText" lastClr="000000"/>
              </a:solidFill>
              <a:ea typeface="微软雅黑" panose="020B0503020204020204" pitchFamily="34" charset="-122"/>
              <a:cs typeface="+mn-ea"/>
              <a:sym typeface="+mn-lt"/>
            </a:endParaRPr>
          </a:p>
        </p:txBody>
      </p:sp>
      <p:pic>
        <p:nvPicPr>
          <p:cNvPr id="100" name="图片 99">
            <a:extLst>
              <a:ext uri="{FF2B5EF4-FFF2-40B4-BE49-F238E27FC236}">
                <a16:creationId xmlns:a16="http://schemas.microsoft.com/office/drawing/2014/main" id="{4531F736-2334-4C9E-A419-75D048136713}"/>
              </a:ext>
            </a:extLst>
          </p:cNvPr>
          <p:cNvPicPr>
            <a:picLocks noChangeAspect="1"/>
          </p:cNvPicPr>
          <p:nvPr/>
        </p:nvPicPr>
        <p:blipFill>
          <a:blip r:embed="rId5"/>
          <a:stretch>
            <a:fillRect/>
          </a:stretch>
        </p:blipFill>
        <p:spPr>
          <a:xfrm>
            <a:off x="978001" y="1466850"/>
            <a:ext cx="2519168" cy="1675620"/>
          </a:xfrm>
          <a:prstGeom prst="rect">
            <a:avLst/>
          </a:prstGeom>
        </p:spPr>
      </p:pic>
      <p:sp>
        <p:nvSpPr>
          <p:cNvPr id="101" name="矩形 100">
            <a:extLst>
              <a:ext uri="{FF2B5EF4-FFF2-40B4-BE49-F238E27FC236}">
                <a16:creationId xmlns:a16="http://schemas.microsoft.com/office/drawing/2014/main" id="{96023A18-1E8B-4A47-AE77-8BB33EEEEE73}"/>
              </a:ext>
            </a:extLst>
          </p:cNvPr>
          <p:cNvSpPr/>
          <p:nvPr/>
        </p:nvSpPr>
        <p:spPr>
          <a:xfrm>
            <a:off x="4295605" y="1589594"/>
            <a:ext cx="3584115" cy="2302746"/>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ctr" defTabSz="913989" fontAlgn="ctr">
              <a:defRPr/>
            </a:pPr>
            <a:endParaRPr lang="en-US" altLang="zh-CN" sz="1200" b="1" kern="0" spc="50" dirty="0">
              <a:solidFill>
                <a:sysClr val="windowText" lastClr="000000"/>
              </a:solidFill>
              <a:ea typeface="微软雅黑" panose="020B0503020204020204" pitchFamily="34" charset="-122"/>
              <a:cs typeface="+mn-ea"/>
              <a:sym typeface="+mn-lt"/>
            </a:endParaRPr>
          </a:p>
        </p:txBody>
      </p:sp>
      <p:pic>
        <p:nvPicPr>
          <p:cNvPr id="102" name="图片 101">
            <a:extLst>
              <a:ext uri="{FF2B5EF4-FFF2-40B4-BE49-F238E27FC236}">
                <a16:creationId xmlns:a16="http://schemas.microsoft.com/office/drawing/2014/main" id="{B4FCBB31-748B-4A20-85A5-306ACCDDCB9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88621" y="2583315"/>
            <a:ext cx="2822571" cy="434718"/>
          </a:xfrm>
          <a:prstGeom prst="rect">
            <a:avLst/>
          </a:prstGeom>
        </p:spPr>
      </p:pic>
      <p:pic>
        <p:nvPicPr>
          <p:cNvPr id="103" name="图片 102">
            <a:extLst>
              <a:ext uri="{FF2B5EF4-FFF2-40B4-BE49-F238E27FC236}">
                <a16:creationId xmlns:a16="http://schemas.microsoft.com/office/drawing/2014/main" id="{6ADC8295-4BA8-48EB-94AA-23A2AF51C3A6}"/>
              </a:ext>
            </a:extLst>
          </p:cNvPr>
          <p:cNvPicPr>
            <a:picLocks noChangeAspect="1"/>
          </p:cNvPicPr>
          <p:nvPr/>
        </p:nvPicPr>
        <p:blipFill>
          <a:blip r:embed="rId7"/>
          <a:stretch>
            <a:fillRect/>
          </a:stretch>
        </p:blipFill>
        <p:spPr>
          <a:xfrm>
            <a:off x="5366808" y="1715385"/>
            <a:ext cx="1585097" cy="1158340"/>
          </a:xfrm>
          <a:prstGeom prst="rect">
            <a:avLst/>
          </a:prstGeom>
        </p:spPr>
      </p:pic>
      <p:sp>
        <p:nvSpPr>
          <p:cNvPr id="104" name="矩形 103">
            <a:extLst>
              <a:ext uri="{FF2B5EF4-FFF2-40B4-BE49-F238E27FC236}">
                <a16:creationId xmlns:a16="http://schemas.microsoft.com/office/drawing/2014/main" id="{A121AD68-A3B0-43E9-8732-ACFE1BDDA469}"/>
              </a:ext>
            </a:extLst>
          </p:cNvPr>
          <p:cNvSpPr/>
          <p:nvPr/>
        </p:nvSpPr>
        <p:spPr>
          <a:xfrm>
            <a:off x="8037009" y="1589594"/>
            <a:ext cx="3584115" cy="2302746"/>
          </a:xfrm>
          <a:prstGeom prst="rect">
            <a:avLst/>
          </a:prstGeom>
          <a:gradFill flip="none" rotWithShape="1">
            <a:gsLst>
              <a:gs pos="38000">
                <a:srgbClr val="666666">
                  <a:lumMod val="60000"/>
                  <a:lumOff val="40000"/>
                  <a:alpha val="0"/>
                </a:srgbClr>
              </a:gs>
              <a:gs pos="100000">
                <a:srgbClr val="666666">
                  <a:lumMod val="60000"/>
                  <a:lumOff val="40000"/>
                  <a:alpha val="10000"/>
                </a:srgbClr>
              </a:gs>
            </a:gsLst>
            <a:path path="shape">
              <a:fillToRect l="50000" t="50000" r="50000" b="50000"/>
            </a:path>
            <a:tileRect/>
          </a:gradFill>
          <a:ln w="6350" cap="flat" cmpd="sng" algn="ctr">
            <a:gradFill flip="none" rotWithShape="1">
              <a:gsLst>
                <a:gs pos="0">
                  <a:srgbClr val="666666">
                    <a:lumMod val="60000"/>
                    <a:lumOff val="40000"/>
                    <a:alpha val="80000"/>
                  </a:srgbClr>
                </a:gs>
                <a:gs pos="100000">
                  <a:srgbClr val="666666">
                    <a:lumMod val="60000"/>
                    <a:lumOff val="40000"/>
                    <a:alpha val="40000"/>
                  </a:srgbClr>
                </a:gs>
              </a:gsLst>
              <a:lin ang="0" scaled="0"/>
              <a:tileRect/>
            </a:gradFill>
            <a:prstDash val="solid"/>
            <a:miter lim="800000"/>
            <a:headEnd type="none" w="med" len="med"/>
            <a:tailEnd type="none" w="med" len="med"/>
          </a:ln>
          <a:effectLst/>
        </p:spPr>
        <p:txBody>
          <a:bodyPr wrap="square" lIns="0" tIns="0" rIns="0" bIns="0" anchor="ctr" anchorCtr="1">
            <a:noAutofit/>
          </a:bodyPr>
          <a:lstStyle/>
          <a:p>
            <a:pPr algn="ctr" defTabSz="913989" fontAlgn="ctr">
              <a:defRPr/>
            </a:pPr>
            <a:endParaRPr lang="en-US" altLang="zh-CN" sz="1200" b="1" kern="0" spc="50" dirty="0">
              <a:solidFill>
                <a:sysClr val="windowText" lastClr="000000"/>
              </a:solidFill>
              <a:ea typeface="微软雅黑" panose="020B0503020204020204" pitchFamily="34" charset="-122"/>
              <a:cs typeface="+mn-ea"/>
              <a:sym typeface="+mn-lt"/>
            </a:endParaRPr>
          </a:p>
        </p:txBody>
      </p:sp>
      <p:sp>
        <p:nvSpPr>
          <p:cNvPr id="105" name="梯形 104">
            <a:extLst>
              <a:ext uri="{FF2B5EF4-FFF2-40B4-BE49-F238E27FC236}">
                <a16:creationId xmlns:a16="http://schemas.microsoft.com/office/drawing/2014/main" id="{CB61CBA7-A8F9-4ADC-88CE-4A0ACBF54D64}"/>
              </a:ext>
            </a:extLst>
          </p:cNvPr>
          <p:cNvSpPr/>
          <p:nvPr/>
        </p:nvSpPr>
        <p:spPr>
          <a:xfrm>
            <a:off x="547148" y="1221173"/>
            <a:ext cx="3588829" cy="326325"/>
          </a:xfrm>
          <a:prstGeom prst="trapezoid">
            <a:avLst>
              <a:gd name="adj" fmla="val 111084"/>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wrap="square" lIns="108008" tIns="45724" rIns="91447" bIns="45724" anchor="ctr">
            <a:noAutofit/>
          </a:bodyPr>
          <a:lstStyle/>
          <a:p>
            <a:pPr defTabSz="1219835" fontAlgn="ctr">
              <a:defRPr/>
            </a:pPr>
            <a:endParaRPr lang="en-US" altLang="zh-CN" sz="1100" kern="0" dirty="0">
              <a:solidFill>
                <a:prstClr val="black">
                  <a:lumMod val="75000"/>
                  <a:lumOff val="25000"/>
                </a:prstClr>
              </a:solidFill>
              <a:ea typeface="微软雅黑" panose="020B0503020204020204" pitchFamily="34" charset="-122"/>
              <a:cs typeface="Arial" panose="020B0604020202020204" pitchFamily="34" charset="0"/>
            </a:endParaRPr>
          </a:p>
        </p:txBody>
      </p:sp>
      <p:sp>
        <p:nvSpPr>
          <p:cNvPr id="106" name="梯形 105">
            <a:extLst>
              <a:ext uri="{FF2B5EF4-FFF2-40B4-BE49-F238E27FC236}">
                <a16:creationId xmlns:a16="http://schemas.microsoft.com/office/drawing/2014/main" id="{11DC430A-7A7B-41C5-BC3C-A8BF4C7CAD29}"/>
              </a:ext>
            </a:extLst>
          </p:cNvPr>
          <p:cNvSpPr/>
          <p:nvPr/>
        </p:nvSpPr>
        <p:spPr>
          <a:xfrm>
            <a:off x="4294897" y="1221173"/>
            <a:ext cx="3584824" cy="326325"/>
          </a:xfrm>
          <a:prstGeom prst="trapezoid">
            <a:avLst>
              <a:gd name="adj" fmla="val 111084"/>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wrap="square" lIns="108008" tIns="45724" rIns="91447" bIns="45724" anchor="ctr">
            <a:noAutofit/>
          </a:bodyPr>
          <a:lstStyle/>
          <a:p>
            <a:pPr defTabSz="1219835" fontAlgn="ctr">
              <a:defRPr/>
            </a:pPr>
            <a:endParaRPr lang="en-US" altLang="zh-CN" sz="1100" kern="0" dirty="0">
              <a:solidFill>
                <a:prstClr val="black">
                  <a:lumMod val="75000"/>
                  <a:lumOff val="25000"/>
                </a:prstClr>
              </a:solidFill>
              <a:ea typeface="微软雅黑" panose="020B0503020204020204" pitchFamily="34" charset="-122"/>
              <a:cs typeface="Arial" panose="020B0604020202020204" pitchFamily="34" charset="0"/>
            </a:endParaRPr>
          </a:p>
        </p:txBody>
      </p:sp>
      <p:sp>
        <p:nvSpPr>
          <p:cNvPr id="107" name="梯形 106">
            <a:extLst>
              <a:ext uri="{FF2B5EF4-FFF2-40B4-BE49-F238E27FC236}">
                <a16:creationId xmlns:a16="http://schemas.microsoft.com/office/drawing/2014/main" id="{96A5846E-575F-4BE1-A969-6A7C208BFD53}"/>
              </a:ext>
            </a:extLst>
          </p:cNvPr>
          <p:cNvSpPr/>
          <p:nvPr/>
        </p:nvSpPr>
        <p:spPr>
          <a:xfrm>
            <a:off x="8037612" y="1221173"/>
            <a:ext cx="3592941" cy="326325"/>
          </a:xfrm>
          <a:prstGeom prst="trapezoid">
            <a:avLst>
              <a:gd name="adj" fmla="val 111084"/>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wrap="square" lIns="108008" tIns="45724" rIns="91447" bIns="45724" anchor="ctr">
            <a:noAutofit/>
          </a:bodyPr>
          <a:lstStyle/>
          <a:p>
            <a:pPr defTabSz="1219835" fontAlgn="ctr">
              <a:defRPr/>
            </a:pPr>
            <a:endParaRPr lang="en-US" altLang="zh-CN" sz="1100" kern="0" dirty="0">
              <a:solidFill>
                <a:prstClr val="black">
                  <a:lumMod val="75000"/>
                  <a:lumOff val="25000"/>
                </a:prstClr>
              </a:solidFill>
              <a:ea typeface="微软雅黑" panose="020B0503020204020204" pitchFamily="34" charset="-122"/>
              <a:cs typeface="Arial" panose="020B0604020202020204" pitchFamily="34" charset="0"/>
            </a:endParaRPr>
          </a:p>
        </p:txBody>
      </p:sp>
      <p:sp>
        <p:nvSpPr>
          <p:cNvPr id="108" name="文本框 107">
            <a:extLst>
              <a:ext uri="{FF2B5EF4-FFF2-40B4-BE49-F238E27FC236}">
                <a16:creationId xmlns:a16="http://schemas.microsoft.com/office/drawing/2014/main" id="{E3AF955F-F7DB-45CB-9855-2D4F2C163962}"/>
              </a:ext>
            </a:extLst>
          </p:cNvPr>
          <p:cNvSpPr txBox="1"/>
          <p:nvPr/>
        </p:nvSpPr>
        <p:spPr>
          <a:xfrm>
            <a:off x="573154" y="1225496"/>
            <a:ext cx="3584114" cy="246221"/>
          </a:xfrm>
          <a:prstGeom prst="rect">
            <a:avLst/>
          </a:prstGeom>
          <a:noFill/>
        </p:spPr>
        <p:txBody>
          <a:bodyPr wrap="square" lIns="0" tIns="0" rIns="0" bIns="0" rtlCol="0">
            <a:noAutofit/>
          </a:bodyPr>
          <a:lstStyle/>
          <a:p>
            <a:pPr algn="ctr" defTabSz="912286" fontAlgn="ctr">
              <a:defRPr/>
            </a:pPr>
            <a:r>
              <a:rPr lang="en-US" sz="1600" b="1" dirty="0">
                <a:solidFill>
                  <a:srgbClr val="0000FF"/>
                </a:solidFill>
                <a:ea typeface="微软雅黑"/>
              </a:rPr>
              <a:t>Secure at its core</a:t>
            </a:r>
          </a:p>
        </p:txBody>
      </p:sp>
      <p:sp>
        <p:nvSpPr>
          <p:cNvPr id="109" name="文本框 108">
            <a:extLst>
              <a:ext uri="{FF2B5EF4-FFF2-40B4-BE49-F238E27FC236}">
                <a16:creationId xmlns:a16="http://schemas.microsoft.com/office/drawing/2014/main" id="{23800CFB-794C-493D-8F5E-636A7B2BC627}"/>
              </a:ext>
            </a:extLst>
          </p:cNvPr>
          <p:cNvSpPr txBox="1"/>
          <p:nvPr/>
        </p:nvSpPr>
        <p:spPr>
          <a:xfrm>
            <a:off x="4342901" y="1225496"/>
            <a:ext cx="3584113" cy="246221"/>
          </a:xfrm>
          <a:prstGeom prst="rect">
            <a:avLst/>
          </a:prstGeom>
          <a:noFill/>
        </p:spPr>
        <p:txBody>
          <a:bodyPr wrap="square" lIns="0" tIns="0" rIns="0" bIns="0" rtlCol="0">
            <a:noAutofit/>
          </a:bodyPr>
          <a:lstStyle/>
          <a:p>
            <a:pPr algn="ctr" defTabSz="912286" fontAlgn="ctr">
              <a:defRPr/>
            </a:pPr>
            <a:r>
              <a:rPr lang="en-US" sz="1600" b="1" dirty="0">
                <a:solidFill>
                  <a:srgbClr val="0000FF"/>
                </a:solidFill>
                <a:ea typeface="微软雅黑"/>
              </a:rPr>
              <a:t>Smoother than ever</a:t>
            </a:r>
            <a:endParaRPr kumimoji="1" lang="en-US" altLang="zh-CN" sz="1600" b="1" dirty="0">
              <a:solidFill>
                <a:srgbClr val="0000FF"/>
              </a:solidFill>
              <a:ea typeface="微软雅黑" panose="020B0503020204020204" pitchFamily="34" charset="-122"/>
            </a:endParaRPr>
          </a:p>
        </p:txBody>
      </p:sp>
      <p:sp>
        <p:nvSpPr>
          <p:cNvPr id="110" name="文本框 109">
            <a:extLst>
              <a:ext uri="{FF2B5EF4-FFF2-40B4-BE49-F238E27FC236}">
                <a16:creationId xmlns:a16="http://schemas.microsoft.com/office/drawing/2014/main" id="{8ABB002D-6869-4D19-BE5F-42C23807B887}"/>
              </a:ext>
            </a:extLst>
          </p:cNvPr>
          <p:cNvSpPr txBox="1"/>
          <p:nvPr/>
        </p:nvSpPr>
        <p:spPr>
          <a:xfrm>
            <a:off x="8428069" y="1225496"/>
            <a:ext cx="2812026" cy="246221"/>
          </a:xfrm>
          <a:prstGeom prst="rect">
            <a:avLst/>
          </a:prstGeom>
          <a:noFill/>
        </p:spPr>
        <p:txBody>
          <a:bodyPr wrap="square" lIns="0" tIns="0" rIns="0" bIns="0" rtlCol="0">
            <a:noAutofit/>
          </a:bodyPr>
          <a:lstStyle/>
          <a:p>
            <a:pPr algn="ctr" defTabSz="912286" fontAlgn="ctr">
              <a:defRPr/>
            </a:pPr>
            <a:r>
              <a:rPr lang="en-US" sz="1600" b="1" dirty="0">
                <a:solidFill>
                  <a:srgbClr val="0000FF"/>
                </a:solidFill>
                <a:ea typeface="微软雅黑"/>
              </a:rPr>
              <a:t>Native intelligence</a:t>
            </a:r>
            <a:endParaRPr kumimoji="1" lang="en-US" altLang="zh-CN" sz="1600" b="1" dirty="0">
              <a:solidFill>
                <a:srgbClr val="0000FF"/>
              </a:solidFill>
              <a:ea typeface="微软雅黑" panose="020B0503020204020204" pitchFamily="34" charset="-122"/>
            </a:endParaRPr>
          </a:p>
        </p:txBody>
      </p:sp>
      <p:sp>
        <p:nvSpPr>
          <p:cNvPr id="111" name="矩形 16">
            <a:extLst>
              <a:ext uri="{FF2B5EF4-FFF2-40B4-BE49-F238E27FC236}">
                <a16:creationId xmlns:a16="http://schemas.microsoft.com/office/drawing/2014/main" id="{748D881F-FD66-4C72-8095-0992CD0D4D63}"/>
              </a:ext>
            </a:extLst>
          </p:cNvPr>
          <p:cNvSpPr/>
          <p:nvPr/>
        </p:nvSpPr>
        <p:spPr>
          <a:xfrm>
            <a:off x="692119" y="3637182"/>
            <a:ext cx="3294172" cy="215444"/>
          </a:xfrm>
          <a:prstGeom prst="rect">
            <a:avLst/>
          </a:prstGeom>
        </p:spPr>
        <p:txBody>
          <a:bodyPr wrap="square" lIns="0" tIns="0" rIns="0" bIns="0" anchor="ctr">
            <a:noAutofit/>
          </a:bodyPr>
          <a:lstStyle/>
          <a:p>
            <a:pPr algn="ctr" fontAlgn="ctr">
              <a:defRPr/>
            </a:pPr>
            <a:r>
              <a:rPr lang="en-US" sz="1200" dirty="0">
                <a:solidFill>
                  <a:srgbClr val="666666">
                    <a:lumMod val="75000"/>
                  </a:srgbClr>
                </a:solidFill>
                <a:ea typeface="微软雅黑"/>
              </a:rPr>
              <a:t>Privacy and security at your beck and call</a:t>
            </a:r>
          </a:p>
        </p:txBody>
      </p:sp>
      <p:sp>
        <p:nvSpPr>
          <p:cNvPr id="112" name="矩形 111">
            <a:extLst>
              <a:ext uri="{FF2B5EF4-FFF2-40B4-BE49-F238E27FC236}">
                <a16:creationId xmlns:a16="http://schemas.microsoft.com/office/drawing/2014/main" id="{F49E8E13-B451-41B9-8A93-EBB096AF1A90}"/>
              </a:ext>
            </a:extLst>
          </p:cNvPr>
          <p:cNvSpPr/>
          <p:nvPr/>
        </p:nvSpPr>
        <p:spPr>
          <a:xfrm>
            <a:off x="567538" y="2426507"/>
            <a:ext cx="922172" cy="244682"/>
          </a:xfrm>
          <a:prstGeom prst="rect">
            <a:avLst/>
          </a:prstGeom>
        </p:spPr>
        <p:txBody>
          <a:bodyPr wrap="square" anchor="ctr">
            <a:noAutofit/>
          </a:bodyPr>
          <a:lstStyle/>
          <a:p>
            <a:pPr algn="ctr" defTabSz="913381" fontAlgn="ctr">
              <a:lnSpc>
                <a:spcPct val="110000"/>
              </a:lnSpc>
              <a:defRPr/>
            </a:pPr>
            <a:r>
              <a:rPr lang="en-US" sz="800" b="1" dirty="0">
                <a:solidFill>
                  <a:srgbClr val="1D1D1A"/>
                </a:solidFill>
                <a:ea typeface="微软雅黑"/>
              </a:rPr>
              <a:t>from trusted sources</a:t>
            </a:r>
            <a:endParaRPr lang="en-US" altLang="zh-CN" sz="800" b="1" dirty="0">
              <a:solidFill>
                <a:srgbClr val="1D1D1A"/>
              </a:solidFill>
              <a:ea typeface="微软雅黑" panose="020B0503020204020204" pitchFamily="34" charset="-122"/>
              <a:cs typeface="Arial"/>
              <a:sym typeface="+mn-lt"/>
            </a:endParaRPr>
          </a:p>
        </p:txBody>
      </p:sp>
      <p:sp>
        <p:nvSpPr>
          <p:cNvPr id="113" name="矩形 112">
            <a:extLst>
              <a:ext uri="{FF2B5EF4-FFF2-40B4-BE49-F238E27FC236}">
                <a16:creationId xmlns:a16="http://schemas.microsoft.com/office/drawing/2014/main" id="{AFA7EC99-2F32-4040-98F4-68160A4623E5}"/>
              </a:ext>
            </a:extLst>
          </p:cNvPr>
          <p:cNvSpPr/>
          <p:nvPr/>
        </p:nvSpPr>
        <p:spPr>
          <a:xfrm>
            <a:off x="2909003" y="3217852"/>
            <a:ext cx="1176270" cy="367793"/>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defTabSz="913381" fontAlgn="ctr">
              <a:defRPr/>
            </a:pPr>
            <a:r>
              <a:rPr lang="en-US" sz="800" b="1" dirty="0">
                <a:solidFill>
                  <a:srgbClr val="1D1D1A"/>
                </a:solidFill>
                <a:latin typeface="Arial" panose="020B0604020202020204" pitchFamily="34" charset="0"/>
                <a:ea typeface="微软雅黑"/>
              </a:rPr>
              <a:t>fewer permission pop-ups</a:t>
            </a:r>
            <a:endParaRPr lang="en-US" altLang="zh-CN" sz="800" dirty="0">
              <a:solidFill>
                <a:srgbClr val="1D1D1A"/>
              </a:solidFill>
              <a:latin typeface="Arial" panose="020B0604020202020204" pitchFamily="34" charset="0"/>
              <a:ea typeface="微软雅黑" panose="020B0503020204020204" pitchFamily="34" charset="-122"/>
            </a:endParaRPr>
          </a:p>
          <a:p>
            <a:pPr algn="ctr" fontAlgn="ctr">
              <a:defRPr/>
            </a:pPr>
            <a:r>
              <a:rPr lang="en-US" sz="700" dirty="0">
                <a:solidFill>
                  <a:srgbClr val="1D1D1A"/>
                </a:solidFill>
                <a:latin typeface="Arial" panose="020B0604020202020204" pitchFamily="34" charset="0"/>
                <a:ea typeface="微软雅黑"/>
              </a:rPr>
              <a:t>(vs. iOS 18)</a:t>
            </a:r>
          </a:p>
        </p:txBody>
      </p:sp>
      <p:sp>
        <p:nvSpPr>
          <p:cNvPr id="114" name="矩形 113">
            <a:extLst>
              <a:ext uri="{FF2B5EF4-FFF2-40B4-BE49-F238E27FC236}">
                <a16:creationId xmlns:a16="http://schemas.microsoft.com/office/drawing/2014/main" id="{F8AB524A-74C7-4701-B214-98684E3CB757}"/>
              </a:ext>
            </a:extLst>
          </p:cNvPr>
          <p:cNvSpPr/>
          <p:nvPr/>
        </p:nvSpPr>
        <p:spPr>
          <a:xfrm>
            <a:off x="3377679" y="2986574"/>
            <a:ext cx="410369" cy="246221"/>
          </a:xfrm>
          <a:prstGeom prst="rect">
            <a:avLst/>
          </a:prstGeom>
        </p:spPr>
        <p:txBody>
          <a:bodyPr wrap="square" lIns="0" tIns="0" rIns="0" bIns="0"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1400" b="1" dirty="0">
                <a:solidFill>
                  <a:srgbClr val="C00000"/>
                </a:solidFill>
                <a:latin typeface="Arial" panose="020B0604020202020204" pitchFamily="34" charset="0"/>
                <a:ea typeface="微软雅黑"/>
              </a:rPr>
              <a:t>74%</a:t>
            </a:r>
            <a:endParaRPr lang="en-US" altLang="zh-CN" sz="1400" b="1" dirty="0">
              <a:solidFill>
                <a:srgbClr val="C00000"/>
              </a:solidFill>
              <a:latin typeface="Arial" panose="020B0604020202020204" pitchFamily="34" charset="0"/>
              <a:ea typeface="微软雅黑" panose="020B0503020204020204" pitchFamily="34" charset="-122"/>
              <a:cs typeface="Arial"/>
            </a:endParaRPr>
          </a:p>
        </p:txBody>
      </p:sp>
      <p:cxnSp>
        <p:nvCxnSpPr>
          <p:cNvPr id="115" name="直接连接符 114">
            <a:extLst>
              <a:ext uri="{FF2B5EF4-FFF2-40B4-BE49-F238E27FC236}">
                <a16:creationId xmlns:a16="http://schemas.microsoft.com/office/drawing/2014/main" id="{A4B33A8C-0793-4150-92A1-AF59EB9CB2C5}"/>
              </a:ext>
            </a:extLst>
          </p:cNvPr>
          <p:cNvCxnSpPr/>
          <p:nvPr/>
        </p:nvCxnSpPr>
        <p:spPr>
          <a:xfrm>
            <a:off x="2082593" y="1547498"/>
            <a:ext cx="578151" cy="0"/>
          </a:xfrm>
          <a:prstGeom prst="line">
            <a:avLst/>
          </a:prstGeom>
          <a:noFill/>
          <a:ln w="12700" cap="flat" cmpd="sng" algn="ctr">
            <a:solidFill>
              <a:srgbClr val="C00000"/>
            </a:solidFill>
            <a:prstDash val="solid"/>
            <a:miter lim="800000"/>
          </a:ln>
          <a:effectLst/>
        </p:spPr>
      </p:cxnSp>
      <p:sp>
        <p:nvSpPr>
          <p:cNvPr id="116" name="矩形 115">
            <a:extLst>
              <a:ext uri="{FF2B5EF4-FFF2-40B4-BE49-F238E27FC236}">
                <a16:creationId xmlns:a16="http://schemas.microsoft.com/office/drawing/2014/main" id="{3AAD06FF-AD2F-4CF5-8EB1-E6C6C6FE994B}"/>
              </a:ext>
            </a:extLst>
          </p:cNvPr>
          <p:cNvSpPr/>
          <p:nvPr/>
        </p:nvSpPr>
        <p:spPr>
          <a:xfrm>
            <a:off x="564395" y="1741752"/>
            <a:ext cx="928459" cy="295466"/>
          </a:xfrm>
          <a:prstGeom prst="rect">
            <a:avLst/>
          </a:prstGeom>
        </p:spPr>
        <p:txBody>
          <a:bodyPr wrap="square" anchor="ctr">
            <a:noAutofit/>
          </a:bodyPr>
          <a:lstStyle/>
          <a:p>
            <a:pPr algn="ctr" defTabSz="913381" fontAlgn="ctr">
              <a:lnSpc>
                <a:spcPct val="110000"/>
              </a:lnSpc>
              <a:defRPr/>
            </a:pPr>
            <a:r>
              <a:rPr lang="en-US" sz="1100" b="1" dirty="0">
                <a:solidFill>
                  <a:srgbClr val="DDDDDD">
                    <a:lumMod val="10000"/>
                  </a:srgbClr>
                </a:solidFill>
                <a:ea typeface="微软雅黑"/>
              </a:rPr>
              <a:t>Pure apps</a:t>
            </a:r>
          </a:p>
        </p:txBody>
      </p:sp>
      <p:sp>
        <p:nvSpPr>
          <p:cNvPr id="117" name="矩形 116">
            <a:extLst>
              <a:ext uri="{FF2B5EF4-FFF2-40B4-BE49-F238E27FC236}">
                <a16:creationId xmlns:a16="http://schemas.microsoft.com/office/drawing/2014/main" id="{C7B62944-B0E5-4A97-9976-438D5896BD7A}"/>
              </a:ext>
            </a:extLst>
          </p:cNvPr>
          <p:cNvSpPr/>
          <p:nvPr/>
        </p:nvSpPr>
        <p:spPr>
          <a:xfrm>
            <a:off x="2889885" y="1741752"/>
            <a:ext cx="1214506" cy="295466"/>
          </a:xfrm>
          <a:prstGeom prst="rect">
            <a:avLst/>
          </a:prstGeom>
        </p:spPr>
        <p:txBody>
          <a:bodyPr wrap="square" anchor="ctr">
            <a:noAutofit/>
          </a:bodyPr>
          <a:lstStyle/>
          <a:p>
            <a:pPr algn="ctr" defTabSz="913381" fontAlgn="ctr">
              <a:lnSpc>
                <a:spcPct val="110000"/>
              </a:lnSpc>
              <a:defRPr/>
            </a:pPr>
            <a:r>
              <a:rPr lang="en-US" sz="1100" b="1" dirty="0">
                <a:solidFill>
                  <a:srgbClr val="DDDDDD">
                    <a:lumMod val="10000"/>
                  </a:srgbClr>
                </a:solidFill>
                <a:ea typeface="微软雅黑"/>
              </a:rPr>
              <a:t>Privacy protection</a:t>
            </a:r>
          </a:p>
        </p:txBody>
      </p:sp>
      <p:sp>
        <p:nvSpPr>
          <p:cNvPr id="118" name="矩形 117">
            <a:extLst>
              <a:ext uri="{FF2B5EF4-FFF2-40B4-BE49-F238E27FC236}">
                <a16:creationId xmlns:a16="http://schemas.microsoft.com/office/drawing/2014/main" id="{ABBE012B-0B3E-46C6-A4C6-9B087F791405}"/>
              </a:ext>
            </a:extLst>
          </p:cNvPr>
          <p:cNvSpPr/>
          <p:nvPr/>
        </p:nvSpPr>
        <p:spPr>
          <a:xfrm>
            <a:off x="580425" y="3217852"/>
            <a:ext cx="896399" cy="244682"/>
          </a:xfrm>
          <a:prstGeom prst="rect">
            <a:avLst/>
          </a:prstGeom>
        </p:spPr>
        <p:txBody>
          <a:bodyPr wrap="square" anchor="ctr">
            <a:noAutofit/>
          </a:bodyPr>
          <a:lstStyle/>
          <a:p>
            <a:pPr algn="ctr" defTabSz="913381" fontAlgn="ctr">
              <a:lnSpc>
                <a:spcPct val="110000"/>
              </a:lnSpc>
              <a:defRPr/>
            </a:pPr>
            <a:r>
              <a:rPr lang="en-US" sz="800" b="1" dirty="0">
                <a:solidFill>
                  <a:srgbClr val="1D1D1A"/>
                </a:solidFill>
                <a:ea typeface="微软雅黑"/>
              </a:rPr>
              <a:t>code signing</a:t>
            </a:r>
            <a:endParaRPr lang="en-US" altLang="zh-CN" sz="800" b="1" dirty="0">
              <a:solidFill>
                <a:srgbClr val="1D1D1A"/>
              </a:solidFill>
              <a:ea typeface="微软雅黑" panose="020B0503020204020204" pitchFamily="34" charset="-122"/>
              <a:cs typeface="Arial"/>
              <a:sym typeface="+mn-lt"/>
            </a:endParaRPr>
          </a:p>
        </p:txBody>
      </p:sp>
      <p:sp>
        <p:nvSpPr>
          <p:cNvPr id="119" name="TextBox 592">
            <a:extLst>
              <a:ext uri="{FF2B5EF4-FFF2-40B4-BE49-F238E27FC236}">
                <a16:creationId xmlns:a16="http://schemas.microsoft.com/office/drawing/2014/main" id="{461936FF-EC93-4E6C-BB8A-CA4F5B9A39FD}"/>
              </a:ext>
            </a:extLst>
          </p:cNvPr>
          <p:cNvSpPr txBox="1"/>
          <p:nvPr/>
        </p:nvSpPr>
        <p:spPr bwMode="auto">
          <a:xfrm>
            <a:off x="3143676" y="2132579"/>
            <a:ext cx="706925" cy="246221"/>
          </a:xfrm>
          <a:prstGeom prst="rect">
            <a:avLst/>
          </a:prstGeom>
          <a:noFill/>
        </p:spPr>
        <p:txBody>
          <a:bodyPr wrap="square" lIns="0" tIns="0" rIns="0" bIns="0" anchor="ctr">
            <a:noAutofit/>
          </a:bodyPr>
          <a:lstStyle/>
          <a:p>
            <a:pPr algn="ctr" defTabSz="1218418" fontAlgn="ctr">
              <a:spcBef>
                <a:spcPct val="0"/>
              </a:spcBef>
              <a:spcAft>
                <a:spcPct val="0"/>
              </a:spcAft>
              <a:defRPr/>
            </a:pPr>
            <a:r>
              <a:rPr lang="en-US" sz="1400" b="1" dirty="0">
                <a:solidFill>
                  <a:srgbClr val="C7000B"/>
                </a:solidFill>
                <a:ea typeface="微软雅黑"/>
              </a:rPr>
              <a:t>7 types</a:t>
            </a:r>
            <a:endParaRPr lang="en-US" sz="1400" kern="0" dirty="0">
              <a:solidFill>
                <a:srgbClr val="C7000B"/>
              </a:solidFill>
              <a:ea typeface="微软雅黑" panose="020B0503020204020204" pitchFamily="34" charset="-122"/>
              <a:cs typeface="Arial" panose="020B0604020202020204" pitchFamily="34" charset="0"/>
            </a:endParaRPr>
          </a:p>
        </p:txBody>
      </p:sp>
      <p:sp>
        <p:nvSpPr>
          <p:cNvPr id="120" name="矩形 119">
            <a:extLst>
              <a:ext uri="{FF2B5EF4-FFF2-40B4-BE49-F238E27FC236}">
                <a16:creationId xmlns:a16="http://schemas.microsoft.com/office/drawing/2014/main" id="{1F413058-EB2C-4AA6-8B06-AF700B90B1DE}"/>
              </a:ext>
            </a:extLst>
          </p:cNvPr>
          <p:cNvSpPr/>
          <p:nvPr/>
        </p:nvSpPr>
        <p:spPr>
          <a:xfrm>
            <a:off x="2754224" y="2441346"/>
            <a:ext cx="1485830" cy="380104"/>
          </a:xfrm>
          <a:prstGeom prst="rect">
            <a:avLst/>
          </a:prstGeom>
        </p:spPr>
        <p:txBody>
          <a:bodyPr wrap="square" anchor="ctr">
            <a:noAutofit/>
          </a:bodyPr>
          <a:lstStyle/>
          <a:p>
            <a:pPr algn="ctr" defTabSz="913381" fontAlgn="ctr">
              <a:lnSpc>
                <a:spcPct val="110000"/>
              </a:lnSpc>
              <a:defRPr/>
            </a:pPr>
            <a:r>
              <a:rPr lang="en-US" sz="800" b="1" dirty="0">
                <a:solidFill>
                  <a:srgbClr val="1D1D1A"/>
                </a:solidFill>
                <a:ea typeface="微软雅黑"/>
              </a:rPr>
              <a:t>of privacy data </a:t>
            </a:r>
            <a:br>
              <a:rPr lang="en-US" sz="800" b="1" dirty="0">
                <a:solidFill>
                  <a:srgbClr val="1D1D1A"/>
                </a:solidFill>
                <a:ea typeface="微软雅黑"/>
              </a:rPr>
            </a:br>
            <a:r>
              <a:rPr lang="en-US" sz="800" b="1" dirty="0">
                <a:solidFill>
                  <a:srgbClr val="1D1D1A"/>
                </a:solidFill>
                <a:ea typeface="微软雅黑"/>
              </a:rPr>
              <a:t>now restricted</a:t>
            </a:r>
            <a:endParaRPr lang="en-US" altLang="zh-CN" sz="800" b="1" dirty="0">
              <a:solidFill>
                <a:srgbClr val="1D1D1A"/>
              </a:solidFill>
              <a:ea typeface="微软雅黑" panose="020B0503020204020204" pitchFamily="34" charset="-122"/>
              <a:cs typeface="Arial"/>
              <a:sym typeface="+mn-lt"/>
            </a:endParaRPr>
          </a:p>
          <a:p>
            <a:pPr algn="ctr" defTabSz="913381" fontAlgn="ctr">
              <a:lnSpc>
                <a:spcPct val="110000"/>
              </a:lnSpc>
              <a:defRPr/>
            </a:pPr>
            <a:r>
              <a:rPr lang="en-US" sz="800" dirty="0">
                <a:solidFill>
                  <a:srgbClr val="1D1D1A"/>
                </a:solidFill>
                <a:ea typeface="微软雅黑"/>
              </a:rPr>
              <a:t>Secure access to images, contacts, files, etc.</a:t>
            </a:r>
          </a:p>
        </p:txBody>
      </p:sp>
      <p:cxnSp>
        <p:nvCxnSpPr>
          <p:cNvPr id="121" name="直接连接符 120">
            <a:extLst>
              <a:ext uri="{FF2B5EF4-FFF2-40B4-BE49-F238E27FC236}">
                <a16:creationId xmlns:a16="http://schemas.microsoft.com/office/drawing/2014/main" id="{57C0F61E-A2CF-4734-96D9-3BC4CC785D7B}"/>
              </a:ext>
            </a:extLst>
          </p:cNvPr>
          <p:cNvCxnSpPr/>
          <p:nvPr/>
        </p:nvCxnSpPr>
        <p:spPr>
          <a:xfrm>
            <a:off x="5833846" y="1547498"/>
            <a:ext cx="578151" cy="0"/>
          </a:xfrm>
          <a:prstGeom prst="line">
            <a:avLst/>
          </a:prstGeom>
          <a:noFill/>
          <a:ln w="12700" cap="flat" cmpd="sng" algn="ctr">
            <a:solidFill>
              <a:srgbClr val="C00000"/>
            </a:solidFill>
            <a:prstDash val="solid"/>
            <a:miter lim="800000"/>
          </a:ln>
          <a:effectLst/>
        </p:spPr>
      </p:cxnSp>
      <p:cxnSp>
        <p:nvCxnSpPr>
          <p:cNvPr id="122" name="直接连接符 121">
            <a:extLst>
              <a:ext uri="{FF2B5EF4-FFF2-40B4-BE49-F238E27FC236}">
                <a16:creationId xmlns:a16="http://schemas.microsoft.com/office/drawing/2014/main" id="{5C3032B3-6412-4650-9EFA-1C24A85F78C0}"/>
              </a:ext>
            </a:extLst>
          </p:cNvPr>
          <p:cNvCxnSpPr>
            <a:cxnSpLocks/>
          </p:cNvCxnSpPr>
          <p:nvPr/>
        </p:nvCxnSpPr>
        <p:spPr>
          <a:xfrm>
            <a:off x="9545007" y="1547498"/>
            <a:ext cx="578151" cy="0"/>
          </a:xfrm>
          <a:prstGeom prst="line">
            <a:avLst/>
          </a:prstGeom>
          <a:noFill/>
          <a:ln w="12700" cap="flat" cmpd="sng" algn="ctr">
            <a:solidFill>
              <a:srgbClr val="C00000"/>
            </a:solidFill>
            <a:prstDash val="solid"/>
            <a:miter lim="800000"/>
          </a:ln>
          <a:effectLst/>
        </p:spPr>
      </p:cxnSp>
      <p:sp>
        <p:nvSpPr>
          <p:cNvPr id="123" name="梯形 122">
            <a:extLst>
              <a:ext uri="{FF2B5EF4-FFF2-40B4-BE49-F238E27FC236}">
                <a16:creationId xmlns:a16="http://schemas.microsoft.com/office/drawing/2014/main" id="{A7F6FDC4-4BB0-4C0D-A8A9-2E69F4C9083A}"/>
              </a:ext>
            </a:extLst>
          </p:cNvPr>
          <p:cNvSpPr/>
          <p:nvPr/>
        </p:nvSpPr>
        <p:spPr>
          <a:xfrm>
            <a:off x="572253" y="4081130"/>
            <a:ext cx="5377473" cy="326325"/>
          </a:xfrm>
          <a:prstGeom prst="trapezoid">
            <a:avLst>
              <a:gd name="adj" fmla="val 111084"/>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wrap="square" lIns="108008" tIns="45724" rIns="91447" bIns="45724" anchor="ctr">
            <a:noAutofit/>
          </a:bodyPr>
          <a:lstStyle/>
          <a:p>
            <a:pPr defTabSz="1219835" fontAlgn="ctr">
              <a:defRPr/>
            </a:pPr>
            <a:endParaRPr lang="en-US" altLang="zh-CN" sz="1100" kern="0" dirty="0">
              <a:solidFill>
                <a:prstClr val="black">
                  <a:lumMod val="75000"/>
                  <a:lumOff val="25000"/>
                </a:prstClr>
              </a:solidFill>
              <a:ea typeface="微软雅黑" panose="020B0503020204020204" pitchFamily="34" charset="-122"/>
              <a:cs typeface="Arial" panose="020B0604020202020204" pitchFamily="34" charset="0"/>
            </a:endParaRPr>
          </a:p>
        </p:txBody>
      </p:sp>
      <p:sp>
        <p:nvSpPr>
          <p:cNvPr id="124" name="文本框 123">
            <a:extLst>
              <a:ext uri="{FF2B5EF4-FFF2-40B4-BE49-F238E27FC236}">
                <a16:creationId xmlns:a16="http://schemas.microsoft.com/office/drawing/2014/main" id="{27F515A4-2368-4146-91DD-686E28D7981E}"/>
              </a:ext>
            </a:extLst>
          </p:cNvPr>
          <p:cNvSpPr txBox="1"/>
          <p:nvPr/>
        </p:nvSpPr>
        <p:spPr>
          <a:xfrm>
            <a:off x="2274341" y="4085453"/>
            <a:ext cx="1973297" cy="246221"/>
          </a:xfrm>
          <a:prstGeom prst="rect">
            <a:avLst/>
          </a:prstGeom>
          <a:noFill/>
        </p:spPr>
        <p:txBody>
          <a:bodyPr wrap="square" lIns="0" tIns="0" rIns="0" bIns="0" rtlCol="0">
            <a:noAutofit/>
          </a:bodyPr>
          <a:lstStyle/>
          <a:p>
            <a:pPr algn="ctr" defTabSz="912286" fontAlgn="ctr">
              <a:defRPr/>
            </a:pPr>
            <a:r>
              <a:rPr lang="en-US" sz="1600" b="1" dirty="0">
                <a:solidFill>
                  <a:srgbClr val="0000FF"/>
                </a:solidFill>
                <a:ea typeface="微软雅黑"/>
              </a:rPr>
              <a:t>Born to be exquisite</a:t>
            </a:r>
          </a:p>
        </p:txBody>
      </p:sp>
      <p:cxnSp>
        <p:nvCxnSpPr>
          <p:cNvPr id="125" name="直接连接符 124">
            <a:extLst>
              <a:ext uri="{FF2B5EF4-FFF2-40B4-BE49-F238E27FC236}">
                <a16:creationId xmlns:a16="http://schemas.microsoft.com/office/drawing/2014/main" id="{0982BD59-FF24-46E9-BE12-EF6F4C814F39}"/>
              </a:ext>
            </a:extLst>
          </p:cNvPr>
          <p:cNvCxnSpPr>
            <a:cxnSpLocks/>
          </p:cNvCxnSpPr>
          <p:nvPr/>
        </p:nvCxnSpPr>
        <p:spPr>
          <a:xfrm>
            <a:off x="2971914" y="4421519"/>
            <a:ext cx="578151" cy="0"/>
          </a:xfrm>
          <a:prstGeom prst="line">
            <a:avLst/>
          </a:prstGeom>
          <a:noFill/>
          <a:ln w="12700" cap="flat" cmpd="sng" algn="ctr">
            <a:solidFill>
              <a:srgbClr val="C00000"/>
            </a:solidFill>
            <a:prstDash val="solid"/>
            <a:miter lim="800000"/>
          </a:ln>
          <a:effectLst/>
        </p:spPr>
      </p:cxnSp>
      <p:sp>
        <p:nvSpPr>
          <p:cNvPr id="126" name="梯形 125">
            <a:extLst>
              <a:ext uri="{FF2B5EF4-FFF2-40B4-BE49-F238E27FC236}">
                <a16:creationId xmlns:a16="http://schemas.microsoft.com/office/drawing/2014/main" id="{9DE3FC1E-ED7E-4D03-9DF7-627DBFD3491B}"/>
              </a:ext>
            </a:extLst>
          </p:cNvPr>
          <p:cNvSpPr/>
          <p:nvPr/>
        </p:nvSpPr>
        <p:spPr>
          <a:xfrm>
            <a:off x="6262610" y="4081130"/>
            <a:ext cx="5377473" cy="326325"/>
          </a:xfrm>
          <a:prstGeom prst="trapezoid">
            <a:avLst>
              <a:gd name="adj" fmla="val 111084"/>
            </a:avLst>
          </a:prstGeom>
          <a:gradFill>
            <a:gsLst>
              <a:gs pos="0">
                <a:srgbClr val="666666">
                  <a:lumMod val="40000"/>
                  <a:lumOff val="60000"/>
                  <a:alpha val="20000"/>
                </a:srgbClr>
              </a:gs>
              <a:gs pos="67000">
                <a:srgbClr val="666666">
                  <a:lumMod val="40000"/>
                  <a:lumOff val="60000"/>
                  <a:alpha val="0"/>
                </a:srgbClr>
              </a:gs>
            </a:gsLst>
            <a:lin ang="16200000" scaled="1"/>
          </a:gradFill>
          <a:ln w="6350" cap="flat" cmpd="sng" algn="ctr">
            <a:gradFill flip="none" rotWithShape="1">
              <a:gsLst>
                <a:gs pos="0">
                  <a:srgbClr val="666666">
                    <a:lumMod val="40000"/>
                    <a:lumOff val="60000"/>
                  </a:srgbClr>
                </a:gs>
                <a:gs pos="71000">
                  <a:srgbClr val="666666">
                    <a:lumMod val="40000"/>
                    <a:lumOff val="60000"/>
                    <a:alpha val="0"/>
                  </a:srgbClr>
                </a:gs>
              </a:gsLst>
              <a:lin ang="16200000" scaled="1"/>
              <a:tileRect/>
            </a:gradFill>
            <a:prstDash val="solid"/>
            <a:miter lim="800000"/>
          </a:ln>
          <a:effectLst>
            <a:outerShdw blurRad="50800" dist="38100" dir="5400000" sx="99000" sy="99000" algn="ctr" rotWithShape="0">
              <a:srgbClr val="000000">
                <a:alpha val="10000"/>
              </a:srgbClr>
            </a:outerShdw>
          </a:effectLst>
        </p:spPr>
        <p:txBody>
          <a:bodyPr wrap="square" lIns="108008" tIns="45724" rIns="91447" bIns="45724" anchor="ctr">
            <a:noAutofit/>
          </a:bodyPr>
          <a:lstStyle/>
          <a:p>
            <a:pPr defTabSz="1219835" fontAlgn="ctr">
              <a:defRPr/>
            </a:pPr>
            <a:endParaRPr lang="en-US" altLang="zh-CN" sz="1100" kern="0" dirty="0">
              <a:solidFill>
                <a:prstClr val="black">
                  <a:lumMod val="75000"/>
                  <a:lumOff val="25000"/>
                </a:prstClr>
              </a:solidFill>
              <a:ea typeface="微软雅黑" panose="020B0503020204020204" pitchFamily="34" charset="-122"/>
              <a:cs typeface="Arial" panose="020B0604020202020204" pitchFamily="34" charset="0"/>
            </a:endParaRPr>
          </a:p>
        </p:txBody>
      </p:sp>
      <p:sp>
        <p:nvSpPr>
          <p:cNvPr id="127" name="文本框 126">
            <a:extLst>
              <a:ext uri="{FF2B5EF4-FFF2-40B4-BE49-F238E27FC236}">
                <a16:creationId xmlns:a16="http://schemas.microsoft.com/office/drawing/2014/main" id="{FAF67367-5150-4759-B93A-4DA5EC2E9881}"/>
              </a:ext>
            </a:extLst>
          </p:cNvPr>
          <p:cNvSpPr txBox="1"/>
          <p:nvPr/>
        </p:nvSpPr>
        <p:spPr>
          <a:xfrm>
            <a:off x="7159289" y="4072941"/>
            <a:ext cx="3584114" cy="246221"/>
          </a:xfrm>
          <a:prstGeom prst="rect">
            <a:avLst/>
          </a:prstGeom>
          <a:noFill/>
        </p:spPr>
        <p:txBody>
          <a:bodyPr wrap="square" lIns="0" tIns="0" rIns="0" bIns="0" rtlCol="0">
            <a:noAutofit/>
          </a:bodyPr>
          <a:lstStyle/>
          <a:p>
            <a:pPr algn="ctr" defTabSz="912286" fontAlgn="ctr">
              <a:defRPr/>
            </a:pPr>
            <a:r>
              <a:rPr lang="en-US" sz="1600" b="1" dirty="0">
                <a:solidFill>
                  <a:srgbClr val="0000FF"/>
                </a:solidFill>
                <a:ea typeface="微软雅黑"/>
              </a:rPr>
              <a:t>Native connectivity</a:t>
            </a:r>
          </a:p>
        </p:txBody>
      </p:sp>
      <p:cxnSp>
        <p:nvCxnSpPr>
          <p:cNvPr id="128" name="直接连接符 127">
            <a:extLst>
              <a:ext uri="{FF2B5EF4-FFF2-40B4-BE49-F238E27FC236}">
                <a16:creationId xmlns:a16="http://schemas.microsoft.com/office/drawing/2014/main" id="{DDB39CC8-524E-4D2E-AE62-60965346A496}"/>
              </a:ext>
            </a:extLst>
          </p:cNvPr>
          <p:cNvCxnSpPr>
            <a:cxnSpLocks/>
          </p:cNvCxnSpPr>
          <p:nvPr/>
        </p:nvCxnSpPr>
        <p:spPr>
          <a:xfrm>
            <a:off x="8662271" y="4421519"/>
            <a:ext cx="578151" cy="0"/>
          </a:xfrm>
          <a:prstGeom prst="line">
            <a:avLst/>
          </a:prstGeom>
          <a:noFill/>
          <a:ln w="12700" cap="flat" cmpd="sng" algn="ctr">
            <a:solidFill>
              <a:srgbClr val="C00000"/>
            </a:solidFill>
            <a:prstDash val="solid"/>
            <a:miter lim="800000"/>
          </a:ln>
          <a:effectLst/>
        </p:spPr>
      </p:cxnSp>
      <p:sp>
        <p:nvSpPr>
          <p:cNvPr id="129" name="TextBox 592">
            <a:extLst>
              <a:ext uri="{FF2B5EF4-FFF2-40B4-BE49-F238E27FC236}">
                <a16:creationId xmlns:a16="http://schemas.microsoft.com/office/drawing/2014/main" id="{9FA0EAD1-6A8A-49FD-BFFF-F4ED76C0941C}"/>
              </a:ext>
            </a:extLst>
          </p:cNvPr>
          <p:cNvSpPr txBox="1"/>
          <p:nvPr/>
        </p:nvSpPr>
        <p:spPr bwMode="auto">
          <a:xfrm>
            <a:off x="4808742" y="1848378"/>
            <a:ext cx="410369" cy="246221"/>
          </a:xfrm>
          <a:prstGeom prst="rect">
            <a:avLst/>
          </a:prstGeom>
          <a:noFill/>
        </p:spPr>
        <p:txBody>
          <a:bodyPr wrap="square" lIns="0" tIns="0" rIns="0" bIns="0" anchor="ctr">
            <a:noAutofit/>
          </a:bodyPr>
          <a:lstStyle/>
          <a:p>
            <a:pPr algn="ctr" defTabSz="1218418" fontAlgn="ctr">
              <a:spcBef>
                <a:spcPct val="0"/>
              </a:spcBef>
              <a:spcAft>
                <a:spcPct val="0"/>
              </a:spcAft>
              <a:defRPr/>
            </a:pPr>
            <a:r>
              <a:rPr lang="en-US" sz="1600" b="1" dirty="0">
                <a:solidFill>
                  <a:srgbClr val="C7000B"/>
                </a:solidFill>
                <a:ea typeface="微软雅黑"/>
              </a:rPr>
              <a:t>30%</a:t>
            </a:r>
            <a:endParaRPr lang="en-US" sz="1600" kern="0" dirty="0">
              <a:solidFill>
                <a:srgbClr val="C7000B"/>
              </a:solidFill>
              <a:ea typeface="微软雅黑" panose="020B0503020204020204" pitchFamily="34" charset="-122"/>
              <a:cs typeface="Arial" panose="020B0604020202020204" pitchFamily="34" charset="0"/>
            </a:endParaRPr>
          </a:p>
        </p:txBody>
      </p:sp>
      <p:sp>
        <p:nvSpPr>
          <p:cNvPr id="130" name="TextBox 592">
            <a:extLst>
              <a:ext uri="{FF2B5EF4-FFF2-40B4-BE49-F238E27FC236}">
                <a16:creationId xmlns:a16="http://schemas.microsoft.com/office/drawing/2014/main" id="{9F00024B-582F-43A1-9068-0B179F9FF249}"/>
              </a:ext>
            </a:extLst>
          </p:cNvPr>
          <p:cNvSpPr txBox="1"/>
          <p:nvPr/>
        </p:nvSpPr>
        <p:spPr bwMode="auto">
          <a:xfrm>
            <a:off x="6929320" y="1860499"/>
            <a:ext cx="649217" cy="246221"/>
          </a:xfrm>
          <a:prstGeom prst="rect">
            <a:avLst/>
          </a:prstGeom>
          <a:noFill/>
        </p:spPr>
        <p:txBody>
          <a:bodyPr wrap="square" lIns="0" tIns="0" rIns="0" bIns="0" anchor="ctr">
            <a:noAutofit/>
          </a:bodyPr>
          <a:lstStyle/>
          <a:p>
            <a:pPr algn="ctr" defTabSz="1218418" fontAlgn="ctr">
              <a:spcBef>
                <a:spcPct val="0"/>
              </a:spcBef>
              <a:spcAft>
                <a:spcPct val="0"/>
              </a:spcAft>
              <a:defRPr/>
            </a:pPr>
            <a:r>
              <a:rPr lang="en-US" sz="1600" b="1" dirty="0">
                <a:solidFill>
                  <a:srgbClr val="C7000B"/>
                </a:solidFill>
                <a:ea typeface="微软雅黑"/>
              </a:rPr>
              <a:t>56 min</a:t>
            </a:r>
            <a:endParaRPr lang="en-US" sz="1600" kern="0" dirty="0">
              <a:solidFill>
                <a:srgbClr val="C7000B"/>
              </a:solidFill>
              <a:ea typeface="微软雅黑" panose="020B0503020204020204" pitchFamily="34" charset="-122"/>
              <a:cs typeface="Arial" panose="020B0604020202020204" pitchFamily="34" charset="0"/>
            </a:endParaRPr>
          </a:p>
        </p:txBody>
      </p:sp>
      <p:sp>
        <p:nvSpPr>
          <p:cNvPr id="131" name="矩形 130">
            <a:extLst>
              <a:ext uri="{FF2B5EF4-FFF2-40B4-BE49-F238E27FC236}">
                <a16:creationId xmlns:a16="http://schemas.microsoft.com/office/drawing/2014/main" id="{12F681B5-864A-4336-BAA4-B73A00E4A2C7}"/>
              </a:ext>
            </a:extLst>
          </p:cNvPr>
          <p:cNvSpPr/>
          <p:nvPr/>
        </p:nvSpPr>
        <p:spPr>
          <a:xfrm>
            <a:off x="4494808" y="2110508"/>
            <a:ext cx="858244" cy="221530"/>
          </a:xfrm>
          <a:prstGeom prst="rect">
            <a:avLst/>
          </a:prstGeom>
        </p:spPr>
        <p:txBody>
          <a:bodyPr wrap="square" anchor="ctr">
            <a:noAutofit/>
          </a:bodyPr>
          <a:lstStyle/>
          <a:p>
            <a:pPr algn="ctr" defTabSz="913381" fontAlgn="ctr">
              <a:lnSpc>
                <a:spcPct val="110000"/>
              </a:lnSpc>
              <a:defRPr/>
            </a:pPr>
            <a:r>
              <a:rPr lang="en-US" sz="1200" dirty="0">
                <a:solidFill>
                  <a:srgbClr val="1D1D1A"/>
                </a:solidFill>
                <a:ea typeface="微软雅黑"/>
              </a:rPr>
              <a:t>smoother</a:t>
            </a:r>
            <a:endParaRPr lang="en-US" altLang="zh-CN" sz="1200" dirty="0">
              <a:solidFill>
                <a:srgbClr val="1D1D1A"/>
              </a:solidFill>
              <a:ea typeface="微软雅黑" panose="020B0503020204020204" pitchFamily="34" charset="-122"/>
              <a:cs typeface="Arial"/>
              <a:sym typeface="+mn-lt"/>
            </a:endParaRPr>
          </a:p>
        </p:txBody>
      </p:sp>
      <p:sp>
        <p:nvSpPr>
          <p:cNvPr id="132" name="矩形 131">
            <a:extLst>
              <a:ext uri="{FF2B5EF4-FFF2-40B4-BE49-F238E27FC236}">
                <a16:creationId xmlns:a16="http://schemas.microsoft.com/office/drawing/2014/main" id="{AB8120FC-70FA-4ABA-9E2F-CAF656D5BE64}"/>
              </a:ext>
            </a:extLst>
          </p:cNvPr>
          <p:cNvSpPr/>
          <p:nvPr/>
        </p:nvSpPr>
        <p:spPr>
          <a:xfrm>
            <a:off x="6473421" y="2065382"/>
            <a:ext cx="1413947" cy="311784"/>
          </a:xfrm>
          <a:prstGeom prst="rect">
            <a:avLst/>
          </a:prstGeom>
        </p:spPr>
        <p:txBody>
          <a:bodyPr wrap="square" anchor="ctr">
            <a:noAutofit/>
          </a:bodyPr>
          <a:lstStyle/>
          <a:p>
            <a:pPr algn="ctr" defTabSz="913381" fontAlgn="ctr">
              <a:lnSpc>
                <a:spcPct val="110000"/>
              </a:lnSpc>
              <a:defRPr/>
            </a:pPr>
            <a:r>
              <a:rPr lang="en-US" sz="1200" dirty="0">
                <a:solidFill>
                  <a:srgbClr val="1D1D1A"/>
                </a:solidFill>
                <a:ea typeface="微软雅黑"/>
              </a:rPr>
              <a:t>longer battery life</a:t>
            </a:r>
            <a:endParaRPr lang="en-US" altLang="zh-CN" sz="1200" dirty="0">
              <a:solidFill>
                <a:srgbClr val="1D1D1A"/>
              </a:solidFill>
              <a:ea typeface="微软雅黑" panose="020B0503020204020204" pitchFamily="34" charset="-122"/>
              <a:cs typeface="Arial"/>
              <a:sym typeface="+mn-lt"/>
            </a:endParaRPr>
          </a:p>
        </p:txBody>
      </p:sp>
      <p:sp>
        <p:nvSpPr>
          <p:cNvPr id="133" name="矩形 77">
            <a:extLst>
              <a:ext uri="{FF2B5EF4-FFF2-40B4-BE49-F238E27FC236}">
                <a16:creationId xmlns:a16="http://schemas.microsoft.com/office/drawing/2014/main" id="{CD82594F-EC1F-496F-A603-0369646E30FD}"/>
              </a:ext>
            </a:extLst>
          </p:cNvPr>
          <p:cNvSpPr/>
          <p:nvPr/>
        </p:nvSpPr>
        <p:spPr>
          <a:xfrm>
            <a:off x="4391685" y="3637182"/>
            <a:ext cx="3391955" cy="215444"/>
          </a:xfrm>
          <a:prstGeom prst="rect">
            <a:avLst/>
          </a:prstGeom>
        </p:spPr>
        <p:txBody>
          <a:bodyPr wrap="square" lIns="0" tIns="0" rIns="0" bIns="0" anchor="ctr">
            <a:noAutofit/>
          </a:bodyPr>
          <a:lstStyle/>
          <a:p>
            <a:pPr algn="ctr" fontAlgn="ctr">
              <a:defRPr/>
            </a:pPr>
            <a:r>
              <a:rPr lang="en-US" sz="1200" dirty="0">
                <a:solidFill>
                  <a:srgbClr val="666666">
                    <a:lumMod val="75000"/>
                  </a:srgbClr>
                </a:solidFill>
                <a:ea typeface="微软雅黑"/>
              </a:rPr>
              <a:t>Ark Engine for unprecedented smoothness</a:t>
            </a:r>
          </a:p>
        </p:txBody>
      </p:sp>
      <p:sp>
        <p:nvSpPr>
          <p:cNvPr id="134" name="矩形 20">
            <a:extLst>
              <a:ext uri="{FF2B5EF4-FFF2-40B4-BE49-F238E27FC236}">
                <a16:creationId xmlns:a16="http://schemas.microsoft.com/office/drawing/2014/main" id="{F8E888D1-4BCA-4948-859B-BF589637E9D3}"/>
              </a:ext>
            </a:extLst>
          </p:cNvPr>
          <p:cNvSpPr/>
          <p:nvPr/>
        </p:nvSpPr>
        <p:spPr>
          <a:xfrm>
            <a:off x="8331862" y="3637182"/>
            <a:ext cx="2994409" cy="215444"/>
          </a:xfrm>
          <a:prstGeom prst="rect">
            <a:avLst/>
          </a:prstGeom>
        </p:spPr>
        <p:txBody>
          <a:bodyPr wrap="square" lIns="0" tIns="0" rIns="0" bIns="0" anchor="ctr">
            <a:noAutofit/>
          </a:bodyPr>
          <a:lstStyle/>
          <a:p>
            <a:pPr algn="ctr" fontAlgn="ctr">
              <a:defRPr/>
            </a:pPr>
            <a:r>
              <a:rPr lang="en-US" sz="1200" dirty="0">
                <a:solidFill>
                  <a:srgbClr val="666666">
                    <a:lumMod val="75000"/>
                  </a:srgbClr>
                </a:solidFill>
                <a:ea typeface="微软雅黑"/>
              </a:rPr>
              <a:t>Celia for intelligence across the board</a:t>
            </a:r>
          </a:p>
        </p:txBody>
      </p:sp>
      <p:sp>
        <p:nvSpPr>
          <p:cNvPr id="135" name="矩形 134">
            <a:extLst>
              <a:ext uri="{FF2B5EF4-FFF2-40B4-BE49-F238E27FC236}">
                <a16:creationId xmlns:a16="http://schemas.microsoft.com/office/drawing/2014/main" id="{1198744B-F468-401D-9D2E-FD93B90B60FA}"/>
              </a:ext>
            </a:extLst>
          </p:cNvPr>
          <p:cNvSpPr/>
          <p:nvPr/>
        </p:nvSpPr>
        <p:spPr>
          <a:xfrm>
            <a:off x="8092491" y="2390776"/>
            <a:ext cx="960145" cy="50872"/>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tokens</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36" name="矩形 135">
            <a:extLst>
              <a:ext uri="{FF2B5EF4-FFF2-40B4-BE49-F238E27FC236}">
                <a16:creationId xmlns:a16="http://schemas.microsoft.com/office/drawing/2014/main" id="{DBE930E7-0830-4FB2-86A9-EF087CD5DBF3}"/>
              </a:ext>
            </a:extLst>
          </p:cNvPr>
          <p:cNvSpPr/>
          <p:nvPr/>
        </p:nvSpPr>
        <p:spPr>
          <a:xfrm>
            <a:off x="8090027" y="2538903"/>
            <a:ext cx="965074" cy="549381"/>
          </a:xfrm>
          <a:prstGeom prst="rect">
            <a:avLst/>
          </a:prstGeom>
        </p:spPr>
        <p:txBody>
          <a:bodyPr wrap="square" anchor="ctr">
            <a:noAutofit/>
          </a:bodyPr>
          <a:lstStyle/>
          <a:p>
            <a:pPr algn="ctr" defTabSz="913381" fontAlgn="ctr">
              <a:lnSpc>
                <a:spcPct val="110000"/>
              </a:lnSpc>
              <a:defRPr/>
            </a:pPr>
            <a:r>
              <a:rPr lang="en-US" sz="800" b="1" dirty="0">
                <a:solidFill>
                  <a:srgbClr val="1D1D1A"/>
                </a:solidFill>
                <a:ea typeface="微软雅黑"/>
              </a:rPr>
              <a:t>Inference &amp; planning</a:t>
            </a:r>
            <a:endParaRPr lang="en-US" altLang="zh-CN" sz="800" b="1" dirty="0">
              <a:solidFill>
                <a:srgbClr val="1D1D1A"/>
              </a:solidFill>
              <a:ea typeface="微软雅黑" panose="020B0503020204020204" pitchFamily="34" charset="-122"/>
              <a:cs typeface="Arial"/>
              <a:sym typeface="+mn-lt"/>
            </a:endParaRPr>
          </a:p>
        </p:txBody>
      </p:sp>
      <p:sp>
        <p:nvSpPr>
          <p:cNvPr id="137" name="TextBox 592">
            <a:extLst>
              <a:ext uri="{FF2B5EF4-FFF2-40B4-BE49-F238E27FC236}">
                <a16:creationId xmlns:a16="http://schemas.microsoft.com/office/drawing/2014/main" id="{72799EC8-8A9F-4E09-AC35-DCECACB83310}"/>
              </a:ext>
            </a:extLst>
          </p:cNvPr>
          <p:cNvSpPr txBox="1"/>
          <p:nvPr/>
        </p:nvSpPr>
        <p:spPr bwMode="auto">
          <a:xfrm>
            <a:off x="8350547" y="2991798"/>
            <a:ext cx="444032" cy="246221"/>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defRPr/>
            </a:pPr>
            <a:r>
              <a:rPr lang="en-US" sz="1200" spc="-10" dirty="0">
                <a:latin typeface="Arial" panose="020B0604020202020204" pitchFamily="34" charset="0"/>
              </a:rPr>
              <a:t>90%</a:t>
            </a:r>
          </a:p>
        </p:txBody>
      </p:sp>
      <p:sp>
        <p:nvSpPr>
          <p:cNvPr id="138" name="矩形 137">
            <a:extLst>
              <a:ext uri="{FF2B5EF4-FFF2-40B4-BE49-F238E27FC236}">
                <a16:creationId xmlns:a16="http://schemas.microsoft.com/office/drawing/2014/main" id="{ABC1B29E-1DFD-4968-B795-B18D9257FC0D}"/>
              </a:ext>
            </a:extLst>
          </p:cNvPr>
          <p:cNvSpPr/>
          <p:nvPr/>
        </p:nvSpPr>
        <p:spPr>
          <a:xfrm>
            <a:off x="8110664" y="3233788"/>
            <a:ext cx="923800" cy="338554"/>
          </a:xfrm>
          <a:prstGeom prst="rect">
            <a:avLst/>
          </a:prstGeom>
        </p:spPr>
        <p:txBody>
          <a:bodyPr wrap="square" anchor="t">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Success rate</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39" name="矩形 138">
            <a:extLst>
              <a:ext uri="{FF2B5EF4-FFF2-40B4-BE49-F238E27FC236}">
                <a16:creationId xmlns:a16="http://schemas.microsoft.com/office/drawing/2014/main" id="{60B3C48D-4AB7-4273-96A3-28BDF7627A3C}"/>
              </a:ext>
            </a:extLst>
          </p:cNvPr>
          <p:cNvSpPr/>
          <p:nvPr/>
        </p:nvSpPr>
        <p:spPr>
          <a:xfrm>
            <a:off x="10506341" y="2390776"/>
            <a:ext cx="1066534" cy="109010"/>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of top scenarios</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40" name="矩形 139">
            <a:extLst>
              <a:ext uri="{FF2B5EF4-FFF2-40B4-BE49-F238E27FC236}">
                <a16:creationId xmlns:a16="http://schemas.microsoft.com/office/drawing/2014/main" id="{961B3E2C-8322-48D4-96DE-001750CE85C9}"/>
              </a:ext>
            </a:extLst>
          </p:cNvPr>
          <p:cNvSpPr/>
          <p:nvPr/>
        </p:nvSpPr>
        <p:spPr>
          <a:xfrm>
            <a:off x="10549203" y="2538903"/>
            <a:ext cx="980810" cy="549381"/>
          </a:xfrm>
          <a:prstGeom prst="rect">
            <a:avLst/>
          </a:prstGeom>
        </p:spPr>
        <p:txBody>
          <a:bodyPr wrap="square" anchor="ctr">
            <a:noAutofit/>
          </a:bodyPr>
          <a:lstStyle/>
          <a:p>
            <a:pPr algn="ctr" defTabSz="913381" fontAlgn="ctr">
              <a:lnSpc>
                <a:spcPct val="110000"/>
              </a:lnSpc>
              <a:defRPr/>
            </a:pPr>
            <a:r>
              <a:rPr lang="en-US" sz="800" b="1" dirty="0">
                <a:solidFill>
                  <a:srgbClr val="1D1D1A"/>
                </a:solidFill>
                <a:ea typeface="微软雅黑"/>
              </a:rPr>
              <a:t>Service distribution</a:t>
            </a:r>
            <a:endParaRPr lang="en-US" altLang="zh-CN" sz="800" b="1" dirty="0">
              <a:solidFill>
                <a:srgbClr val="1D1D1A"/>
              </a:solidFill>
              <a:ea typeface="微软雅黑" panose="020B0503020204020204" pitchFamily="34" charset="-122"/>
              <a:cs typeface="Arial"/>
              <a:sym typeface="+mn-lt"/>
            </a:endParaRPr>
          </a:p>
        </p:txBody>
      </p:sp>
      <p:sp>
        <p:nvSpPr>
          <p:cNvPr id="141" name="TextBox 592">
            <a:extLst>
              <a:ext uri="{FF2B5EF4-FFF2-40B4-BE49-F238E27FC236}">
                <a16:creationId xmlns:a16="http://schemas.microsoft.com/office/drawing/2014/main" id="{34EF8CE4-0223-40E8-87ED-55B319B2CC17}"/>
              </a:ext>
            </a:extLst>
          </p:cNvPr>
          <p:cNvSpPr txBox="1"/>
          <p:nvPr/>
        </p:nvSpPr>
        <p:spPr bwMode="auto">
          <a:xfrm>
            <a:off x="10771906" y="2991798"/>
            <a:ext cx="535404" cy="246221"/>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defRPr/>
            </a:pPr>
            <a:r>
              <a:rPr lang="en-US" sz="1200" spc="-10" dirty="0">
                <a:latin typeface="Arial" panose="020B0604020202020204" pitchFamily="34" charset="0"/>
              </a:rPr>
              <a:t>300+</a:t>
            </a:r>
          </a:p>
        </p:txBody>
      </p:sp>
      <p:sp>
        <p:nvSpPr>
          <p:cNvPr id="142" name="矩形 141">
            <a:extLst>
              <a:ext uri="{FF2B5EF4-FFF2-40B4-BE49-F238E27FC236}">
                <a16:creationId xmlns:a16="http://schemas.microsoft.com/office/drawing/2014/main" id="{AC445840-C747-4239-91BE-1594DEE921EB}"/>
              </a:ext>
            </a:extLst>
          </p:cNvPr>
          <p:cNvSpPr/>
          <p:nvPr/>
        </p:nvSpPr>
        <p:spPr>
          <a:xfrm>
            <a:off x="10625403" y="3233788"/>
            <a:ext cx="828410" cy="338554"/>
          </a:xfrm>
          <a:prstGeom prst="rect">
            <a:avLst/>
          </a:prstGeom>
        </p:spPr>
        <p:txBody>
          <a:bodyPr wrap="square" anchor="t">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key services</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43" name="随时随地 问问小艺">
            <a:extLst>
              <a:ext uri="{FF2B5EF4-FFF2-40B4-BE49-F238E27FC236}">
                <a16:creationId xmlns:a16="http://schemas.microsoft.com/office/drawing/2014/main" id="{0685BB6B-5CE4-4202-AD9C-ABEDED844484}"/>
              </a:ext>
            </a:extLst>
          </p:cNvPr>
          <p:cNvSpPr txBox="1"/>
          <p:nvPr/>
        </p:nvSpPr>
        <p:spPr>
          <a:xfrm>
            <a:off x="9004916" y="2993914"/>
            <a:ext cx="1609110" cy="400110"/>
          </a:xfrm>
          <a:prstGeom prst="rect">
            <a:avLst/>
          </a:prstGeom>
          <a:ln w="3175">
            <a:miter lim="400000"/>
          </a:ln>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wrap="square" lIns="0" tIns="0" rIns="0" bIns="0" anchor="ctr">
            <a:noAutofit/>
          </a:bodyPr>
          <a:lstStyle>
            <a:lvl1pPr>
              <a:defRPr sz="3200" spc="480">
                <a:gradFill flip="none" rotWithShape="1">
                  <a:gsLst>
                    <a:gs pos="0">
                      <a:srgbClr val="FFAC85"/>
                    </a:gs>
                    <a:gs pos="35720">
                      <a:srgbClr val="E98CC2"/>
                    </a:gs>
                    <a:gs pos="45666">
                      <a:srgbClr val="D36BFF"/>
                    </a:gs>
                    <a:gs pos="65990">
                      <a:srgbClr val="8D87FC"/>
                    </a:gs>
                    <a:gs pos="100000">
                      <a:srgbClr val="46A3F8"/>
                    </a:gs>
                  </a:gsLst>
                  <a:lin ang="2639999" scaled="0"/>
                </a:gradFill>
              </a:defRPr>
            </a:lvl1pPr>
          </a:lstStyle>
          <a:p>
            <a:pPr algn="ctr" defTabSz="530938" fontAlgn="ctr" hangingPunct="0">
              <a:lnSpc>
                <a:spcPct val="130000"/>
              </a:lnSpc>
              <a:defRPr/>
            </a:pPr>
            <a:r>
              <a:rPr lang="en-US" sz="1100" spc="0" dirty="0" err="1">
                <a:ea typeface="微软雅黑"/>
              </a:rPr>
              <a:t>HarmonyOS</a:t>
            </a:r>
            <a:r>
              <a:rPr lang="en-US" sz="1100" spc="0" dirty="0">
                <a:ea typeface="微软雅黑"/>
              </a:rPr>
              <a:t> Intelligence</a:t>
            </a:r>
            <a:endParaRPr lang="en-US" sz="1100" kern="0" spc="0" dirty="0">
              <a:ea typeface="微软雅黑" panose="020B0503020204020204" pitchFamily="34" charset="-122"/>
              <a:sym typeface="FZLanTingHeiS-B-GB"/>
            </a:endParaRPr>
          </a:p>
          <a:p>
            <a:pPr algn="ctr" defTabSz="530938" fontAlgn="ctr" hangingPunct="0">
              <a:lnSpc>
                <a:spcPct val="130000"/>
              </a:lnSpc>
              <a:defRPr/>
            </a:pPr>
            <a:r>
              <a:rPr lang="en-US" sz="700" spc="0" dirty="0">
                <a:solidFill>
                  <a:srgbClr val="1D1D1A"/>
                </a:solidFill>
                <a:ea typeface="微软雅黑"/>
              </a:rPr>
              <a:t>Intelligent Celia for all your queries</a:t>
            </a:r>
            <a:endParaRPr lang="en-US" sz="700" kern="0" spc="0" dirty="0">
              <a:solidFill>
                <a:srgbClr val="1D1D1A"/>
              </a:solidFill>
              <a:ea typeface="微软雅黑" panose="020B0503020204020204" pitchFamily="34" charset="-122"/>
              <a:sym typeface="FZLanTingHeiS-B-GB"/>
            </a:endParaRPr>
          </a:p>
        </p:txBody>
      </p:sp>
      <p:sp>
        <p:nvSpPr>
          <p:cNvPr id="144" name="文本框 143">
            <a:extLst>
              <a:ext uri="{FF2B5EF4-FFF2-40B4-BE49-F238E27FC236}">
                <a16:creationId xmlns:a16="http://schemas.microsoft.com/office/drawing/2014/main" id="{522DFA6E-5CFF-424B-8157-A05C762F7B93}"/>
              </a:ext>
            </a:extLst>
          </p:cNvPr>
          <p:cNvSpPr txBox="1"/>
          <p:nvPr/>
        </p:nvSpPr>
        <p:spPr>
          <a:xfrm>
            <a:off x="6254822" y="4422597"/>
            <a:ext cx="5393048" cy="1969518"/>
          </a:xfrm>
          <a:prstGeom prst="rect">
            <a:avLst/>
          </a:prstGeom>
          <a:gradFill flip="none" rotWithShape="1">
            <a:gsLst>
              <a:gs pos="68000">
                <a:srgbClr val="C2C2C2">
                  <a:alpha val="0"/>
                </a:srgbClr>
              </a:gs>
              <a:gs pos="0">
                <a:srgbClr val="CBCBCB">
                  <a:alpha val="0"/>
                </a:srgbClr>
              </a:gs>
              <a:gs pos="99000">
                <a:srgbClr val="CBCBCB">
                  <a:alpha val="47843"/>
                </a:srgbClr>
              </a:gs>
            </a:gsLst>
            <a:lin ang="16200000" scaled="0"/>
            <a:tileRect/>
          </a:gradFill>
          <a:ln w="6350" cap="flat" cmpd="sng" algn="ctr">
            <a:gradFill>
              <a:gsLst>
                <a:gs pos="0">
                  <a:srgbClr val="666666">
                    <a:lumMod val="40000"/>
                    <a:lumOff val="60000"/>
                  </a:srgbClr>
                </a:gs>
                <a:gs pos="99000">
                  <a:srgbClr val="666666">
                    <a:lumMod val="40000"/>
                    <a:lumOff val="60000"/>
                    <a:alpha val="0"/>
                  </a:srgbClr>
                </a:gs>
              </a:gsLst>
              <a:lin ang="5400000" scaled="0"/>
            </a:gradFill>
            <a:prstDash val="solid"/>
            <a:miter lim="800000"/>
          </a:ln>
          <a:effectLst/>
        </p:spPr>
        <p:txBody>
          <a:bodyPr wrap="square" rtlCol="0" anchor="t">
            <a:noAutofit/>
          </a:bodyPr>
          <a:lstStyle>
            <a:defPPr>
              <a:defRPr lang="zh-CN"/>
            </a:defPPr>
            <a:lvl1pPr algn="ctr" defTabSz="1218804">
              <a:defRPr sz="1000" b="1" kern="0">
                <a:solidFill>
                  <a:srgbClr val="C7000B"/>
                </a:solidFill>
                <a:latin typeface="Arial" panose="020B0503020204020204" pitchFamily="34" charset="-122"/>
                <a:ea typeface="Microsoft YaHei" panose="020B0503020204020204" pitchFamily="34" charset="-122"/>
                <a:cs typeface="Arial"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1216489" fontAlgn="ctr">
              <a:lnSpc>
                <a:spcPct val="120000"/>
              </a:lnSpc>
              <a:defRPr/>
            </a:pPr>
            <a:endParaRPr lang="en-US" altLang="zh-CN" sz="1200" b="0" dirty="0">
              <a:solidFill>
                <a:srgbClr val="1D1D1A"/>
              </a:solidFill>
              <a:latin typeface="Arial" panose="020B0604020202020204" pitchFamily="34" charset="0"/>
              <a:ea typeface="微软雅黑" panose="020B0503020204020204" pitchFamily="34" charset="-122"/>
              <a:sym typeface="+mn-lt"/>
            </a:endParaRPr>
          </a:p>
        </p:txBody>
      </p:sp>
      <p:sp>
        <p:nvSpPr>
          <p:cNvPr id="145" name="圆角矩形">
            <a:extLst>
              <a:ext uri="{FF2B5EF4-FFF2-40B4-BE49-F238E27FC236}">
                <a16:creationId xmlns:a16="http://schemas.microsoft.com/office/drawing/2014/main" id="{FDB1F65F-AFDC-4059-A0E7-C4509AA57394}"/>
              </a:ext>
            </a:extLst>
          </p:cNvPr>
          <p:cNvSpPr/>
          <p:nvPr/>
        </p:nvSpPr>
        <p:spPr>
          <a:xfrm>
            <a:off x="6373324" y="5006711"/>
            <a:ext cx="2572277" cy="1170533"/>
          </a:xfrm>
          <a:prstGeom prst="roundRect">
            <a:avLst>
              <a:gd name="adj" fmla="val 15000"/>
            </a:avLst>
          </a:prstGeom>
          <a:solidFill>
            <a:srgbClr val="1D1D1A">
              <a:lumMod val="10000"/>
              <a:lumOff val="90000"/>
              <a:alpha val="29804"/>
            </a:srgbClr>
          </a:solidFill>
          <a:ln w="3175" cap="flat">
            <a:noFill/>
            <a:miter lim="400000"/>
          </a:ln>
          <a:effectLst/>
        </p:spPr>
        <p:txBody>
          <a:bodyPr wrap="square" lIns="12744" tIns="12744" rIns="12744" bIns="12744" numCol="1" anchor="ctr">
            <a:noAutofit/>
          </a:bodyPr>
          <a:lstStyle/>
          <a:p>
            <a:pPr marL="0" marR="0" lvl="0" indent="0" algn="ctr" defTabSz="841857" eaLnBrk="1" fontAlgn="ctr" latinLnBrk="0" hangingPunct="0">
              <a:lnSpc>
                <a:spcPct val="120000"/>
              </a:lnSpc>
              <a:spcBef>
                <a:spcPts val="0"/>
              </a:spcBef>
              <a:spcAft>
                <a:spcPts val="0"/>
              </a:spcAft>
              <a:buClrTx/>
              <a:buSzTx/>
              <a:buFontTx/>
              <a:buNone/>
              <a:tabLst/>
              <a:defRPr/>
            </a:pPr>
            <a:endParaRPr kumimoji="0" lang="en-US" sz="1664" b="0" i="0" u="none" strike="noStrike" kern="0" cap="none" spc="170" normalizeH="0" baseline="0" noProof="0" dirty="0">
              <a:ln>
                <a:noFill/>
              </a:ln>
              <a:solidFill>
                <a:srgbClr val="000000"/>
              </a:solidFill>
              <a:effectLst/>
              <a:uLnTx/>
              <a:uFillTx/>
              <a:ea typeface="微软雅黑" panose="020B0503020204020204" pitchFamily="34" charset="-122"/>
              <a:sym typeface="Helvetica Neue"/>
            </a:endParaRPr>
          </a:p>
        </p:txBody>
      </p:sp>
      <p:sp>
        <p:nvSpPr>
          <p:cNvPr id="146" name="TextBox 592">
            <a:extLst>
              <a:ext uri="{FF2B5EF4-FFF2-40B4-BE49-F238E27FC236}">
                <a16:creationId xmlns:a16="http://schemas.microsoft.com/office/drawing/2014/main" id="{FBADB087-CCE1-451F-A188-77C1A5E8A0E6}"/>
              </a:ext>
            </a:extLst>
          </p:cNvPr>
          <p:cNvSpPr txBox="1"/>
          <p:nvPr/>
        </p:nvSpPr>
        <p:spPr bwMode="auto">
          <a:xfrm>
            <a:off x="6691027" y="5248010"/>
            <a:ext cx="246863" cy="246221"/>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defRPr/>
            </a:pPr>
            <a:r>
              <a:rPr lang="en-US" dirty="0">
                <a:latin typeface="Arial" panose="020B0604020202020204" pitchFamily="34" charset="0"/>
              </a:rPr>
              <a:t>3x</a:t>
            </a:r>
          </a:p>
        </p:txBody>
      </p:sp>
      <p:sp>
        <p:nvSpPr>
          <p:cNvPr id="147" name="矩形 146">
            <a:extLst>
              <a:ext uri="{FF2B5EF4-FFF2-40B4-BE49-F238E27FC236}">
                <a16:creationId xmlns:a16="http://schemas.microsoft.com/office/drawing/2014/main" id="{89311423-535F-406F-9F3C-E58BFF56EDEA}"/>
              </a:ext>
            </a:extLst>
          </p:cNvPr>
          <p:cNvSpPr/>
          <p:nvPr/>
        </p:nvSpPr>
        <p:spPr>
          <a:xfrm>
            <a:off x="6332894" y="5430762"/>
            <a:ext cx="854898" cy="461665"/>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faster connections</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48" name="矩形 147">
            <a:extLst>
              <a:ext uri="{FF2B5EF4-FFF2-40B4-BE49-F238E27FC236}">
                <a16:creationId xmlns:a16="http://schemas.microsoft.com/office/drawing/2014/main" id="{C6B7AE34-A0C4-4F4B-99D4-2C478C603C45}"/>
              </a:ext>
            </a:extLst>
          </p:cNvPr>
          <p:cNvSpPr/>
          <p:nvPr/>
        </p:nvSpPr>
        <p:spPr>
          <a:xfrm>
            <a:off x="6951576" y="5866139"/>
            <a:ext cx="1415772" cy="295466"/>
          </a:xfrm>
          <a:prstGeom prst="rect">
            <a:avLst/>
          </a:prstGeom>
        </p:spPr>
        <p:txBody>
          <a:bodyPr wrap="square" anchor="t">
            <a:noAutofit/>
          </a:bodyPr>
          <a:lstStyle/>
          <a:p>
            <a:pPr algn="ctr" defTabSz="913381" fontAlgn="ctr">
              <a:lnSpc>
                <a:spcPct val="110000"/>
              </a:lnSpc>
              <a:defRPr/>
            </a:pPr>
            <a:r>
              <a:rPr lang="en-US" sz="1200" dirty="0">
                <a:solidFill>
                  <a:srgbClr val="1D1D1A"/>
                </a:solidFill>
                <a:ea typeface="微软雅黑"/>
              </a:rPr>
              <a:t>All-new </a:t>
            </a:r>
            <a:r>
              <a:rPr lang="en-US" sz="1200" dirty="0" err="1">
                <a:solidFill>
                  <a:srgbClr val="1D1D1A"/>
                </a:solidFill>
                <a:ea typeface="微软雅黑"/>
              </a:rPr>
              <a:t>DSoftBus</a:t>
            </a:r>
            <a:endParaRPr lang="en-US" sz="1200" dirty="0">
              <a:solidFill>
                <a:srgbClr val="1D1D1A"/>
              </a:solidFill>
              <a:ea typeface="微软雅黑"/>
            </a:endParaRPr>
          </a:p>
        </p:txBody>
      </p:sp>
      <p:sp>
        <p:nvSpPr>
          <p:cNvPr id="149" name="TextBox 592">
            <a:extLst>
              <a:ext uri="{FF2B5EF4-FFF2-40B4-BE49-F238E27FC236}">
                <a16:creationId xmlns:a16="http://schemas.microsoft.com/office/drawing/2014/main" id="{BACAAFE2-D091-4CCE-92E4-09A6BC87EA42}"/>
              </a:ext>
            </a:extLst>
          </p:cNvPr>
          <p:cNvSpPr txBox="1"/>
          <p:nvPr/>
        </p:nvSpPr>
        <p:spPr bwMode="auto">
          <a:xfrm>
            <a:off x="7512701" y="5248010"/>
            <a:ext cx="246863" cy="246221"/>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defRPr/>
            </a:pPr>
            <a:r>
              <a:rPr lang="en-US" dirty="0">
                <a:latin typeface="Arial" panose="020B0604020202020204" pitchFamily="34" charset="0"/>
              </a:rPr>
              <a:t>4x</a:t>
            </a:r>
          </a:p>
        </p:txBody>
      </p:sp>
      <p:sp>
        <p:nvSpPr>
          <p:cNvPr id="150" name="矩形 149">
            <a:extLst>
              <a:ext uri="{FF2B5EF4-FFF2-40B4-BE49-F238E27FC236}">
                <a16:creationId xmlns:a16="http://schemas.microsoft.com/office/drawing/2014/main" id="{2DD3241C-463E-4E9B-8420-78E39593F3E0}"/>
              </a:ext>
            </a:extLst>
          </p:cNvPr>
          <p:cNvSpPr/>
          <p:nvPr/>
        </p:nvSpPr>
        <p:spPr>
          <a:xfrm>
            <a:off x="7193865" y="5430762"/>
            <a:ext cx="854898" cy="461665"/>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more connections</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51" name="TextBox 592">
            <a:extLst>
              <a:ext uri="{FF2B5EF4-FFF2-40B4-BE49-F238E27FC236}">
                <a16:creationId xmlns:a16="http://schemas.microsoft.com/office/drawing/2014/main" id="{BBA71218-3F03-4EFC-84DF-20AEC996AB07}"/>
              </a:ext>
            </a:extLst>
          </p:cNvPr>
          <p:cNvSpPr txBox="1"/>
          <p:nvPr/>
        </p:nvSpPr>
        <p:spPr bwMode="auto">
          <a:xfrm>
            <a:off x="8204849" y="5248010"/>
            <a:ext cx="444031" cy="246221"/>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defRPr/>
            </a:pPr>
            <a:r>
              <a:rPr lang="en-US" dirty="0">
                <a:latin typeface="Arial" panose="020B0604020202020204" pitchFamily="34" charset="0"/>
              </a:rPr>
              <a:t>20%</a:t>
            </a:r>
          </a:p>
        </p:txBody>
      </p:sp>
      <p:sp>
        <p:nvSpPr>
          <p:cNvPr id="152" name="矩形 151">
            <a:extLst>
              <a:ext uri="{FF2B5EF4-FFF2-40B4-BE49-F238E27FC236}">
                <a16:creationId xmlns:a16="http://schemas.microsoft.com/office/drawing/2014/main" id="{71954B3B-E91C-4E5C-8D13-4ED90C47869C}"/>
              </a:ext>
            </a:extLst>
          </p:cNvPr>
          <p:cNvSpPr/>
          <p:nvPr/>
        </p:nvSpPr>
        <p:spPr>
          <a:xfrm>
            <a:off x="8054836" y="5369207"/>
            <a:ext cx="854898" cy="584775"/>
          </a:xfrm>
          <a:prstGeom prst="rect">
            <a:avLst/>
          </a:prstGeom>
        </p:spPr>
        <p:txBody>
          <a:bodyPr wrap="square" anchor="ctr">
            <a:noAutofit/>
          </a:bodyPr>
          <a:lstStyle>
            <a:defPPr>
              <a:defRPr lang="en-US"/>
            </a:defPPr>
            <a:lvl1pPr marL="0" algn="l" defTabSz="914478" rtl="0" eaLnBrk="1" latinLnBrk="0" hangingPunct="1">
              <a:defRPr sz="1800" kern="1200">
                <a:solidFill>
                  <a:schemeClr val="tx1"/>
                </a:solidFill>
                <a:latin typeface="Arial"/>
                <a:ea typeface="+mn-ea"/>
                <a:cs typeface="+mn-cs"/>
              </a:defRPr>
            </a:lvl1pPr>
            <a:lvl2pPr marL="457240" algn="l" defTabSz="914478" rtl="0" eaLnBrk="1" latinLnBrk="0" hangingPunct="1">
              <a:defRPr sz="1800" kern="1200">
                <a:solidFill>
                  <a:schemeClr val="tx1"/>
                </a:solidFill>
                <a:latin typeface="Arial"/>
                <a:ea typeface="+mn-ea"/>
                <a:cs typeface="+mn-cs"/>
              </a:defRPr>
            </a:lvl2pPr>
            <a:lvl3pPr marL="914478" algn="l" defTabSz="914478" rtl="0" eaLnBrk="1" latinLnBrk="0" hangingPunct="1">
              <a:defRPr sz="1800" kern="1200">
                <a:solidFill>
                  <a:schemeClr val="tx1"/>
                </a:solidFill>
                <a:latin typeface="Arial"/>
                <a:ea typeface="+mn-ea"/>
                <a:cs typeface="+mn-cs"/>
              </a:defRPr>
            </a:lvl3pPr>
            <a:lvl4pPr marL="1371718" algn="l" defTabSz="914478" rtl="0" eaLnBrk="1" latinLnBrk="0" hangingPunct="1">
              <a:defRPr sz="1800" kern="1200">
                <a:solidFill>
                  <a:schemeClr val="tx1"/>
                </a:solidFill>
                <a:latin typeface="Arial"/>
                <a:ea typeface="+mn-ea"/>
                <a:cs typeface="+mn-cs"/>
              </a:defRPr>
            </a:lvl4pPr>
            <a:lvl5pPr marL="1828957" algn="l" defTabSz="914478" rtl="0" eaLnBrk="1" latinLnBrk="0" hangingPunct="1">
              <a:defRPr sz="1800" kern="1200">
                <a:solidFill>
                  <a:schemeClr val="tx1"/>
                </a:solidFill>
                <a:latin typeface="Arial"/>
                <a:ea typeface="+mn-ea"/>
                <a:cs typeface="+mn-cs"/>
              </a:defRPr>
            </a:lvl5pPr>
            <a:lvl6pPr marL="2286196" algn="l" defTabSz="914478" rtl="0" eaLnBrk="1" latinLnBrk="0" hangingPunct="1">
              <a:defRPr sz="1800" kern="1200">
                <a:solidFill>
                  <a:schemeClr val="tx1"/>
                </a:solidFill>
                <a:latin typeface="Arial"/>
                <a:ea typeface="+mn-ea"/>
                <a:cs typeface="+mn-cs"/>
              </a:defRPr>
            </a:lvl6pPr>
            <a:lvl7pPr marL="2743435" algn="l" defTabSz="914478" rtl="0" eaLnBrk="1" latinLnBrk="0" hangingPunct="1">
              <a:defRPr sz="1800" kern="1200">
                <a:solidFill>
                  <a:schemeClr val="tx1"/>
                </a:solidFill>
                <a:latin typeface="Arial"/>
                <a:ea typeface="+mn-ea"/>
                <a:cs typeface="+mn-cs"/>
              </a:defRPr>
            </a:lvl7pPr>
            <a:lvl8pPr marL="3200675" algn="l" defTabSz="914478" rtl="0" eaLnBrk="1" latinLnBrk="0" hangingPunct="1">
              <a:defRPr sz="1800" kern="1200">
                <a:solidFill>
                  <a:schemeClr val="tx1"/>
                </a:solidFill>
                <a:latin typeface="Arial"/>
                <a:ea typeface="+mn-ea"/>
                <a:cs typeface="+mn-cs"/>
              </a:defRPr>
            </a:lvl8pPr>
            <a:lvl9pPr marL="3657913" algn="l" defTabSz="914478" rtl="0" eaLnBrk="1" latinLnBrk="0" hangingPunct="1">
              <a:defRPr sz="1800" kern="1200">
                <a:solidFill>
                  <a:schemeClr val="tx1"/>
                </a:solidFill>
                <a:latin typeface="Arial"/>
                <a:ea typeface="+mn-ea"/>
                <a:cs typeface="+mn-cs"/>
              </a:defRPr>
            </a:lvl9pPr>
          </a:lstStyle>
          <a:p>
            <a:pPr algn="ctr" fontAlgn="ctr">
              <a:defRPr/>
            </a:pPr>
            <a:r>
              <a:rPr lang="en-US" sz="800" dirty="0">
                <a:solidFill>
                  <a:srgbClr val="1D1D1A"/>
                </a:solidFill>
                <a:latin typeface="Arial" panose="020B0604020202020204" pitchFamily="34" charset="0"/>
                <a:ea typeface="微软雅黑"/>
              </a:rPr>
              <a:t>less power consumed</a:t>
            </a:r>
            <a:endParaRPr lang="en-US" altLang="zh-CN" sz="800" dirty="0">
              <a:solidFill>
                <a:srgbClr val="1D1D1A"/>
              </a:solidFill>
              <a:latin typeface="Arial" panose="020B0604020202020204" pitchFamily="34" charset="0"/>
              <a:ea typeface="微软雅黑" panose="020B0503020204020204" pitchFamily="34" charset="-122"/>
            </a:endParaRPr>
          </a:p>
        </p:txBody>
      </p:sp>
      <p:sp>
        <p:nvSpPr>
          <p:cNvPr id="153" name="心情盒子">
            <a:extLst>
              <a:ext uri="{FF2B5EF4-FFF2-40B4-BE49-F238E27FC236}">
                <a16:creationId xmlns:a16="http://schemas.microsoft.com/office/drawing/2014/main" id="{8095A0F9-CA0D-48C3-BF99-593B1027FE4B}"/>
              </a:ext>
            </a:extLst>
          </p:cNvPr>
          <p:cNvSpPr txBox="1"/>
          <p:nvPr/>
        </p:nvSpPr>
        <p:spPr>
          <a:xfrm>
            <a:off x="3832179" y="4711155"/>
            <a:ext cx="1639616" cy="498598"/>
          </a:xfrm>
          <a:prstGeom prst="rect">
            <a:avLst/>
          </a:prstGeom>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wrap="square" anchor="ctr">
            <a:noAutofit/>
          </a:bodyPr>
          <a:lstStyle>
            <a:defPPr>
              <a:defRPr lang="en-US"/>
            </a:defPPr>
            <a:lvl1pPr algn="ctr" defTabSz="913381">
              <a:lnSpc>
                <a:spcPct val="110000"/>
              </a:lnSpc>
              <a:defRPr sz="1200">
                <a:cs typeface="Arial"/>
              </a:defRPr>
            </a:lvl1pPr>
          </a:lstStyle>
          <a:p>
            <a:pPr fontAlgn="ctr">
              <a:defRPr/>
            </a:pPr>
            <a:r>
              <a:rPr lang="en-US" dirty="0">
                <a:solidFill>
                  <a:srgbClr val="1D1D1A"/>
                </a:solidFill>
                <a:ea typeface="微软雅黑"/>
              </a:rPr>
              <a:t>Personalized fun</a:t>
            </a:r>
          </a:p>
        </p:txBody>
      </p:sp>
      <p:sp>
        <p:nvSpPr>
          <p:cNvPr id="154" name="TextBox 592">
            <a:extLst>
              <a:ext uri="{FF2B5EF4-FFF2-40B4-BE49-F238E27FC236}">
                <a16:creationId xmlns:a16="http://schemas.microsoft.com/office/drawing/2014/main" id="{DDAA8888-9D21-4E2F-8434-3F0099283124}"/>
              </a:ext>
            </a:extLst>
          </p:cNvPr>
          <p:cNvSpPr txBox="1"/>
          <p:nvPr/>
        </p:nvSpPr>
        <p:spPr bwMode="auto">
          <a:xfrm>
            <a:off x="766533" y="2132579"/>
            <a:ext cx="524182" cy="246221"/>
          </a:xfrm>
          <a:prstGeom prst="rect">
            <a:avLst/>
          </a:prstGeom>
          <a:noFill/>
        </p:spPr>
        <p:txBody>
          <a:bodyPr wrap="square" lIns="0" tIns="0" rIns="0" bIns="0" anchor="ctr">
            <a:noAutofit/>
          </a:bodyPr>
          <a:lstStyle/>
          <a:p>
            <a:pPr algn="ctr" defTabSz="1218418" fontAlgn="ctr">
              <a:spcBef>
                <a:spcPct val="0"/>
              </a:spcBef>
              <a:spcAft>
                <a:spcPct val="0"/>
              </a:spcAft>
              <a:defRPr/>
            </a:pPr>
            <a:r>
              <a:rPr lang="en-US" sz="1400" b="1" dirty="0">
                <a:solidFill>
                  <a:srgbClr val="C7000B"/>
                </a:solidFill>
                <a:ea typeface="微软雅黑"/>
              </a:rPr>
              <a:t>100%</a:t>
            </a:r>
            <a:endParaRPr lang="en-US" sz="1400" kern="0" dirty="0">
              <a:solidFill>
                <a:srgbClr val="C7000B"/>
              </a:solidFill>
              <a:ea typeface="微软雅黑" panose="020B0503020204020204" pitchFamily="34" charset="-122"/>
              <a:cs typeface="Arial" panose="020B0604020202020204" pitchFamily="34" charset="0"/>
            </a:endParaRPr>
          </a:p>
        </p:txBody>
      </p:sp>
      <p:sp>
        <p:nvSpPr>
          <p:cNvPr id="155" name="TextBox 592">
            <a:extLst>
              <a:ext uri="{FF2B5EF4-FFF2-40B4-BE49-F238E27FC236}">
                <a16:creationId xmlns:a16="http://schemas.microsoft.com/office/drawing/2014/main" id="{D830D4D6-9581-4B72-BA6F-7BB490237FEB}"/>
              </a:ext>
            </a:extLst>
          </p:cNvPr>
          <p:cNvSpPr txBox="1"/>
          <p:nvPr/>
        </p:nvSpPr>
        <p:spPr bwMode="auto">
          <a:xfrm>
            <a:off x="766533" y="2986574"/>
            <a:ext cx="524182" cy="246221"/>
          </a:xfrm>
          <a:prstGeom prst="rect">
            <a:avLst/>
          </a:prstGeom>
          <a:noFill/>
        </p:spPr>
        <p:txBody>
          <a:bodyPr wrap="square" lIns="0" tIns="0" rIns="0" bIns="0" anchor="ctr">
            <a:noAutofit/>
          </a:bodyPr>
          <a:lstStyle/>
          <a:p>
            <a:pPr algn="ctr" defTabSz="1218418" fontAlgn="ctr">
              <a:spcBef>
                <a:spcPct val="0"/>
              </a:spcBef>
              <a:spcAft>
                <a:spcPct val="0"/>
              </a:spcAft>
              <a:defRPr/>
            </a:pPr>
            <a:r>
              <a:rPr lang="en-US" sz="1400" b="1" dirty="0">
                <a:solidFill>
                  <a:srgbClr val="C7000B"/>
                </a:solidFill>
                <a:ea typeface="微软雅黑"/>
              </a:rPr>
              <a:t>100%</a:t>
            </a:r>
            <a:endParaRPr lang="en-US" sz="1400" kern="0" dirty="0">
              <a:solidFill>
                <a:srgbClr val="C7000B"/>
              </a:solidFill>
              <a:ea typeface="微软雅黑" panose="020B0503020204020204" pitchFamily="34" charset="-122"/>
              <a:cs typeface="Arial" panose="020B0604020202020204" pitchFamily="34" charset="0"/>
            </a:endParaRPr>
          </a:p>
        </p:txBody>
      </p:sp>
      <p:pic>
        <p:nvPicPr>
          <p:cNvPr id="156" name="图片 155">
            <a:extLst>
              <a:ext uri="{FF2B5EF4-FFF2-40B4-BE49-F238E27FC236}">
                <a16:creationId xmlns:a16="http://schemas.microsoft.com/office/drawing/2014/main" id="{4DDD2449-0A3C-4C74-9928-45C0D951DDD5}"/>
              </a:ext>
            </a:extLst>
          </p:cNvPr>
          <p:cNvPicPr>
            <a:picLocks noChangeAspect="1"/>
          </p:cNvPicPr>
          <p:nvPr/>
        </p:nvPicPr>
        <p:blipFill>
          <a:blip r:embed="rId8"/>
          <a:stretch>
            <a:fillRect/>
          </a:stretch>
        </p:blipFill>
        <p:spPr>
          <a:xfrm>
            <a:off x="9026002" y="5008224"/>
            <a:ext cx="2523963" cy="1170533"/>
          </a:xfrm>
          <a:prstGeom prst="rect">
            <a:avLst/>
          </a:prstGeom>
        </p:spPr>
      </p:pic>
      <p:sp>
        <p:nvSpPr>
          <p:cNvPr id="157" name="心情盒子">
            <a:extLst>
              <a:ext uri="{FF2B5EF4-FFF2-40B4-BE49-F238E27FC236}">
                <a16:creationId xmlns:a16="http://schemas.microsoft.com/office/drawing/2014/main" id="{717C483C-5AF9-45FE-9B41-1A42B0DAF483}"/>
              </a:ext>
            </a:extLst>
          </p:cNvPr>
          <p:cNvSpPr txBox="1"/>
          <p:nvPr/>
        </p:nvSpPr>
        <p:spPr>
          <a:xfrm>
            <a:off x="928899" y="4609589"/>
            <a:ext cx="2246736" cy="701731"/>
          </a:xfrm>
          <a:prstGeom prst="rect">
            <a:avLst/>
          </a:prstGeom>
          <a:extLst>
            <a:ext uri="{C572A759-6A51-4108-AA02-DFA0A04FC94B}">
              <ma14:wrappingTextBoxFlag xmlns:a14="http://schemas.microsoft.com/office/drawing/2010/main" xmlns:m="http://schemas.openxmlformats.org/officeDocument/2006/math" xmlns:ma14="http://schemas.microsoft.com/office/mac/drawingml/2011/main" xmlns="" val="1"/>
            </a:ext>
          </a:extLst>
        </p:spPr>
        <p:txBody>
          <a:bodyPr wrap="square" anchor="ctr">
            <a:noAutofit/>
          </a:bodyPr>
          <a:lstStyle>
            <a:defPPr>
              <a:defRPr lang="en-US"/>
            </a:defPPr>
            <a:lvl1pPr algn="ctr" defTabSz="913381">
              <a:lnSpc>
                <a:spcPct val="110000"/>
              </a:lnSpc>
              <a:defRPr sz="1200">
                <a:cs typeface="Arial"/>
              </a:defRPr>
            </a:lvl1pPr>
          </a:lstStyle>
          <a:p>
            <a:pPr fontAlgn="ctr">
              <a:defRPr/>
            </a:pPr>
            <a:r>
              <a:rPr lang="en-US" dirty="0">
                <a:solidFill>
                  <a:srgbClr val="1D1D1A"/>
                </a:solidFill>
                <a:ea typeface="微软雅黑"/>
              </a:rPr>
              <a:t>Harmonious look and feel</a:t>
            </a:r>
          </a:p>
        </p:txBody>
      </p:sp>
      <p:pic>
        <p:nvPicPr>
          <p:cNvPr id="158" name="图片 157">
            <a:extLst>
              <a:ext uri="{FF2B5EF4-FFF2-40B4-BE49-F238E27FC236}">
                <a16:creationId xmlns:a16="http://schemas.microsoft.com/office/drawing/2014/main" id="{C9D97BDE-6843-4086-8613-B6C3B998B738}"/>
              </a:ext>
            </a:extLst>
          </p:cNvPr>
          <p:cNvPicPr>
            <a:picLocks noChangeAspect="1"/>
          </p:cNvPicPr>
          <p:nvPr/>
        </p:nvPicPr>
        <p:blipFill>
          <a:blip r:embed="rId9"/>
          <a:stretch>
            <a:fillRect/>
          </a:stretch>
        </p:blipFill>
        <p:spPr>
          <a:xfrm>
            <a:off x="9117370" y="1601263"/>
            <a:ext cx="1329043" cy="1371719"/>
          </a:xfrm>
          <a:prstGeom prst="rect">
            <a:avLst/>
          </a:prstGeom>
        </p:spPr>
      </p:pic>
      <p:pic>
        <p:nvPicPr>
          <p:cNvPr id="159" name="图片 158">
            <a:extLst>
              <a:ext uri="{FF2B5EF4-FFF2-40B4-BE49-F238E27FC236}">
                <a16:creationId xmlns:a16="http://schemas.microsoft.com/office/drawing/2014/main" id="{00AEE98E-52C7-41F6-8830-71847674C56C}"/>
              </a:ext>
            </a:extLst>
          </p:cNvPr>
          <p:cNvPicPr>
            <a:picLocks noChangeAspect="1"/>
          </p:cNvPicPr>
          <p:nvPr/>
        </p:nvPicPr>
        <p:blipFill>
          <a:blip r:embed="rId10"/>
          <a:stretch>
            <a:fillRect/>
          </a:stretch>
        </p:blipFill>
        <p:spPr>
          <a:xfrm>
            <a:off x="4445447" y="3049928"/>
            <a:ext cx="3365284" cy="506012"/>
          </a:xfrm>
          <a:prstGeom prst="rect">
            <a:avLst/>
          </a:prstGeom>
        </p:spPr>
      </p:pic>
      <p:sp>
        <p:nvSpPr>
          <p:cNvPr id="160" name="下箭头 8">
            <a:extLst>
              <a:ext uri="{FF2B5EF4-FFF2-40B4-BE49-F238E27FC236}">
                <a16:creationId xmlns:a16="http://schemas.microsoft.com/office/drawing/2014/main" id="{DF15AAA1-1199-48B7-9554-050110B7CBF4}"/>
              </a:ext>
            </a:extLst>
          </p:cNvPr>
          <p:cNvSpPr/>
          <p:nvPr/>
        </p:nvSpPr>
        <p:spPr>
          <a:xfrm flipV="1">
            <a:off x="6562873" y="5289631"/>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799"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1" name="下箭头 8">
            <a:extLst>
              <a:ext uri="{FF2B5EF4-FFF2-40B4-BE49-F238E27FC236}">
                <a16:creationId xmlns:a16="http://schemas.microsoft.com/office/drawing/2014/main" id="{9338C817-0E1A-4EBF-91C4-1175B1CDCA1B}"/>
              </a:ext>
            </a:extLst>
          </p:cNvPr>
          <p:cNvSpPr/>
          <p:nvPr/>
        </p:nvSpPr>
        <p:spPr>
          <a:xfrm flipV="1">
            <a:off x="7375276" y="5280052"/>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799"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2" name="下箭头 8">
            <a:extLst>
              <a:ext uri="{FF2B5EF4-FFF2-40B4-BE49-F238E27FC236}">
                <a16:creationId xmlns:a16="http://schemas.microsoft.com/office/drawing/2014/main" id="{ADE23233-2286-4695-9EFF-79D3298DE654}"/>
              </a:ext>
            </a:extLst>
          </p:cNvPr>
          <p:cNvSpPr/>
          <p:nvPr/>
        </p:nvSpPr>
        <p:spPr>
          <a:xfrm rot="10800000" flipV="1">
            <a:off x="8071116" y="5276905"/>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799"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3" name="下箭头 8">
            <a:extLst>
              <a:ext uri="{FF2B5EF4-FFF2-40B4-BE49-F238E27FC236}">
                <a16:creationId xmlns:a16="http://schemas.microsoft.com/office/drawing/2014/main" id="{B2821952-7740-47D2-826D-1374A24EEA15}"/>
              </a:ext>
            </a:extLst>
          </p:cNvPr>
          <p:cNvSpPr/>
          <p:nvPr/>
        </p:nvSpPr>
        <p:spPr>
          <a:xfrm flipV="1">
            <a:off x="4613190" y="1880671"/>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799"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4" name="下箭头 8">
            <a:extLst>
              <a:ext uri="{FF2B5EF4-FFF2-40B4-BE49-F238E27FC236}">
                <a16:creationId xmlns:a16="http://schemas.microsoft.com/office/drawing/2014/main" id="{B59871B9-D6A8-40B9-A79E-E811BD1C9AE5}"/>
              </a:ext>
            </a:extLst>
          </p:cNvPr>
          <p:cNvSpPr/>
          <p:nvPr/>
        </p:nvSpPr>
        <p:spPr>
          <a:xfrm flipV="1">
            <a:off x="6740801" y="1902005"/>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799"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5" name="下箭头 8">
            <a:extLst>
              <a:ext uri="{FF2B5EF4-FFF2-40B4-BE49-F238E27FC236}">
                <a16:creationId xmlns:a16="http://schemas.microsoft.com/office/drawing/2014/main" id="{3B9F3500-5411-420A-88A8-968D0BDF5199}"/>
              </a:ext>
            </a:extLst>
          </p:cNvPr>
          <p:cNvSpPr/>
          <p:nvPr/>
        </p:nvSpPr>
        <p:spPr>
          <a:xfrm flipV="1">
            <a:off x="8265978" y="3044428"/>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6" name="下箭头 8">
            <a:extLst>
              <a:ext uri="{FF2B5EF4-FFF2-40B4-BE49-F238E27FC236}">
                <a16:creationId xmlns:a16="http://schemas.microsoft.com/office/drawing/2014/main" id="{D9A36514-57A9-4579-9A12-12710DD244EA}"/>
              </a:ext>
            </a:extLst>
          </p:cNvPr>
          <p:cNvSpPr/>
          <p:nvPr/>
        </p:nvSpPr>
        <p:spPr>
          <a:xfrm rot="10800000" flipV="1">
            <a:off x="3225839" y="2996913"/>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67" name="矩形 71">
            <a:extLst>
              <a:ext uri="{FF2B5EF4-FFF2-40B4-BE49-F238E27FC236}">
                <a16:creationId xmlns:a16="http://schemas.microsoft.com/office/drawing/2014/main" id="{60A7B835-04E8-4957-A566-DADE3297C3F8}"/>
              </a:ext>
            </a:extLst>
          </p:cNvPr>
          <p:cNvSpPr/>
          <p:nvPr/>
        </p:nvSpPr>
        <p:spPr>
          <a:xfrm>
            <a:off x="2173581" y="4553216"/>
            <a:ext cx="2159245" cy="215444"/>
          </a:xfrm>
          <a:prstGeom prst="rect">
            <a:avLst/>
          </a:prstGeom>
        </p:spPr>
        <p:txBody>
          <a:bodyPr wrap="square" lIns="0" tIns="0" rIns="0" bIns="0">
            <a:noAutofit/>
          </a:bodyPr>
          <a:lstStyle/>
          <a:p>
            <a:pPr algn="ctr" fontAlgn="ctr">
              <a:defRPr/>
            </a:pPr>
            <a:r>
              <a:rPr lang="en-US" sz="1400" dirty="0">
                <a:solidFill>
                  <a:srgbClr val="666666">
                    <a:lumMod val="75000"/>
                  </a:srgbClr>
                </a:solidFill>
                <a:ea typeface="微软雅黑"/>
              </a:rPr>
              <a:t>Innovative new interactions</a:t>
            </a:r>
          </a:p>
        </p:txBody>
      </p:sp>
      <p:sp>
        <p:nvSpPr>
          <p:cNvPr id="168" name="矩形 71">
            <a:extLst>
              <a:ext uri="{FF2B5EF4-FFF2-40B4-BE49-F238E27FC236}">
                <a16:creationId xmlns:a16="http://schemas.microsoft.com/office/drawing/2014/main" id="{74A334DD-97DC-4D61-BD2C-55F62CB1AE60}"/>
              </a:ext>
            </a:extLst>
          </p:cNvPr>
          <p:cNvSpPr/>
          <p:nvPr/>
        </p:nvSpPr>
        <p:spPr>
          <a:xfrm>
            <a:off x="7602419" y="4561605"/>
            <a:ext cx="2697854" cy="215444"/>
          </a:xfrm>
          <a:prstGeom prst="rect">
            <a:avLst/>
          </a:prstGeom>
        </p:spPr>
        <p:txBody>
          <a:bodyPr wrap="square" lIns="0" tIns="0" rIns="0" bIns="0">
            <a:noAutofit/>
          </a:bodyPr>
          <a:lstStyle/>
          <a:p>
            <a:pPr algn="ctr" fontAlgn="ctr">
              <a:defRPr/>
            </a:pPr>
            <a:r>
              <a:rPr lang="en-US" sz="1400" dirty="0">
                <a:solidFill>
                  <a:srgbClr val="666666">
                    <a:lumMod val="75000"/>
                  </a:srgbClr>
                </a:solidFill>
                <a:ea typeface="微软雅黑"/>
              </a:rPr>
              <a:t>Seamlessly connected at all times</a:t>
            </a:r>
          </a:p>
        </p:txBody>
      </p:sp>
      <p:sp>
        <p:nvSpPr>
          <p:cNvPr id="169" name="矩形 168">
            <a:extLst>
              <a:ext uri="{FF2B5EF4-FFF2-40B4-BE49-F238E27FC236}">
                <a16:creationId xmlns:a16="http://schemas.microsoft.com/office/drawing/2014/main" id="{9504B31F-4947-417E-BCB7-043A13D38190}"/>
              </a:ext>
            </a:extLst>
          </p:cNvPr>
          <p:cNvSpPr/>
          <p:nvPr/>
        </p:nvSpPr>
        <p:spPr>
          <a:xfrm>
            <a:off x="8107864" y="1670869"/>
            <a:ext cx="926599" cy="350580"/>
          </a:xfrm>
          <a:prstGeom prst="rect">
            <a:avLst/>
          </a:prstGeom>
        </p:spPr>
        <p:txBody>
          <a:bodyPr wrap="square" anchor="ctr">
            <a:noAutofit/>
          </a:bodyPr>
          <a:lstStyle/>
          <a:p>
            <a:pPr algn="ctr" defTabSz="913381" fontAlgn="ctr">
              <a:lnSpc>
                <a:spcPct val="110000"/>
              </a:lnSpc>
            </a:pPr>
            <a:r>
              <a:rPr lang="en-US" sz="800" b="1" dirty="0">
                <a:solidFill>
                  <a:srgbClr val="1D1D1A"/>
                </a:solidFill>
                <a:ea typeface="微软雅黑"/>
              </a:rPr>
              <a:t>More knowledgeable</a:t>
            </a:r>
            <a:endParaRPr lang="en-US" altLang="zh-CN" sz="800" b="1" dirty="0">
              <a:solidFill>
                <a:srgbClr val="1D1D1A"/>
              </a:solidFill>
              <a:ea typeface="微软雅黑" panose="020B0503020204020204" pitchFamily="34" charset="-122"/>
              <a:cs typeface="Arial"/>
              <a:sym typeface="+mn-lt"/>
            </a:endParaRPr>
          </a:p>
        </p:txBody>
      </p:sp>
      <p:sp>
        <p:nvSpPr>
          <p:cNvPr id="170" name="TextBox 592">
            <a:extLst>
              <a:ext uri="{FF2B5EF4-FFF2-40B4-BE49-F238E27FC236}">
                <a16:creationId xmlns:a16="http://schemas.microsoft.com/office/drawing/2014/main" id="{B71FB886-8AF5-4938-89AD-B7025614FEA7}"/>
              </a:ext>
            </a:extLst>
          </p:cNvPr>
          <p:cNvSpPr txBox="1"/>
          <p:nvPr/>
        </p:nvSpPr>
        <p:spPr bwMode="auto">
          <a:xfrm>
            <a:off x="8047890" y="2050347"/>
            <a:ext cx="1155574" cy="265294"/>
          </a:xfrm>
          <a:prstGeom prst="rect">
            <a:avLst/>
          </a:prstGeom>
          <a:noFill/>
        </p:spPr>
        <p:txBody>
          <a:bodyPr wrap="square" lIns="0" tIns="0" rIns="0" bIns="0" anchor="ctr">
            <a:no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r>
              <a:rPr lang="en-US" sz="1200" spc="-10" dirty="0">
                <a:latin typeface="Arial" panose="020B0604020202020204" pitchFamily="34" charset="0"/>
              </a:rPr>
              <a:t>Trillion-level</a:t>
            </a:r>
          </a:p>
        </p:txBody>
      </p:sp>
      <p:sp>
        <p:nvSpPr>
          <p:cNvPr id="171" name="矩形 170">
            <a:extLst>
              <a:ext uri="{FF2B5EF4-FFF2-40B4-BE49-F238E27FC236}">
                <a16:creationId xmlns:a16="http://schemas.microsoft.com/office/drawing/2014/main" id="{D57727B0-7A90-430A-A855-2BC86A22BDD7}"/>
              </a:ext>
            </a:extLst>
          </p:cNvPr>
          <p:cNvSpPr/>
          <p:nvPr/>
        </p:nvSpPr>
        <p:spPr>
          <a:xfrm>
            <a:off x="10536233" y="1746423"/>
            <a:ext cx="866510" cy="257882"/>
          </a:xfrm>
          <a:prstGeom prst="rect">
            <a:avLst/>
          </a:prstGeom>
        </p:spPr>
        <p:txBody>
          <a:bodyPr wrap="square" anchor="ctr">
            <a:noAutofit/>
          </a:bodyPr>
          <a:lstStyle/>
          <a:p>
            <a:pPr algn="ctr" defTabSz="913381" fontAlgn="ctr">
              <a:lnSpc>
                <a:spcPct val="110000"/>
              </a:lnSpc>
            </a:pPr>
            <a:r>
              <a:rPr lang="en-US" sz="800" b="1" dirty="0">
                <a:solidFill>
                  <a:srgbClr val="1D1D1A"/>
                </a:solidFill>
                <a:ea typeface="微软雅黑"/>
              </a:rPr>
              <a:t>Memory &amp; perception</a:t>
            </a:r>
            <a:endParaRPr lang="en-US" altLang="zh-CN" sz="800" b="1" dirty="0">
              <a:solidFill>
                <a:srgbClr val="1D1D1A"/>
              </a:solidFill>
              <a:ea typeface="微软雅黑" panose="020B0503020204020204" pitchFamily="34" charset="-122"/>
              <a:cs typeface="Arial"/>
              <a:sym typeface="+mn-lt"/>
            </a:endParaRPr>
          </a:p>
        </p:txBody>
      </p:sp>
      <p:sp>
        <p:nvSpPr>
          <p:cNvPr id="172" name="TextBox 592">
            <a:extLst>
              <a:ext uri="{FF2B5EF4-FFF2-40B4-BE49-F238E27FC236}">
                <a16:creationId xmlns:a16="http://schemas.microsoft.com/office/drawing/2014/main" id="{0F3A01FC-9908-4C48-A416-0605F97FF9CC}"/>
              </a:ext>
            </a:extLst>
          </p:cNvPr>
          <p:cNvSpPr txBox="1"/>
          <p:nvPr/>
        </p:nvSpPr>
        <p:spPr bwMode="auto">
          <a:xfrm>
            <a:off x="10537732" y="2111991"/>
            <a:ext cx="1114160" cy="184666"/>
          </a:xfrm>
          <a:prstGeom prst="rect">
            <a:avLst/>
          </a:prstGeom>
          <a:noFill/>
        </p:spPr>
        <p:txBody>
          <a:bodyPr wrap="square" lIns="0" tIns="0" rIns="0" bIns="0" anchor="ctr">
            <a:spAutoFit/>
          </a:bodyPr>
          <a:lstStyle>
            <a:defPPr>
              <a:defRPr lang="en-US"/>
            </a:defPPr>
            <a:lvl1pPr algn="ctr" defTabSz="1218418" fontAlgn="base">
              <a:spcBef>
                <a:spcPct val="0"/>
              </a:spcBef>
              <a:spcAft>
                <a:spcPct val="0"/>
              </a:spcAft>
              <a:defRPr sz="1600" b="1" kern="0">
                <a:solidFill>
                  <a:srgbClr val="C7000B"/>
                </a:solidFill>
                <a:latin typeface="Arial" panose="020B0503020204020204" pitchFamily="34" charset="-122"/>
                <a:ea typeface="微软雅黑" panose="020B0503020204020204" pitchFamily="34" charset="-122"/>
                <a:cs typeface="Arial" panose="020B0604020202020204" pitchFamily="34" charset="0"/>
              </a:defRPr>
            </a:lvl1pPr>
          </a:lstStyle>
          <a:p>
            <a:pPr fontAlgn="ctr"/>
            <a:r>
              <a:rPr lang="en-US" sz="1200" spc="-10" dirty="0">
                <a:latin typeface="Arial" panose="020B0604020202020204" pitchFamily="34" charset="0"/>
              </a:rPr>
              <a:t>23 categories</a:t>
            </a:r>
          </a:p>
        </p:txBody>
      </p:sp>
      <p:sp>
        <p:nvSpPr>
          <p:cNvPr id="173" name="下箭头 8">
            <a:extLst>
              <a:ext uri="{FF2B5EF4-FFF2-40B4-BE49-F238E27FC236}">
                <a16:creationId xmlns:a16="http://schemas.microsoft.com/office/drawing/2014/main" id="{CB191908-FBDD-4BBC-B41F-12A80F7E470D}"/>
              </a:ext>
            </a:extLst>
          </p:cNvPr>
          <p:cNvSpPr/>
          <p:nvPr/>
        </p:nvSpPr>
        <p:spPr>
          <a:xfrm flipV="1">
            <a:off x="8076471" y="2099846"/>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sp>
        <p:nvSpPr>
          <p:cNvPr id="174" name="下箭头 8">
            <a:extLst>
              <a:ext uri="{FF2B5EF4-FFF2-40B4-BE49-F238E27FC236}">
                <a16:creationId xmlns:a16="http://schemas.microsoft.com/office/drawing/2014/main" id="{2892866C-329D-4CB1-8842-E54FF99F171B}"/>
              </a:ext>
            </a:extLst>
          </p:cNvPr>
          <p:cNvSpPr/>
          <p:nvPr/>
        </p:nvSpPr>
        <p:spPr>
          <a:xfrm flipV="1">
            <a:off x="10470862" y="2120945"/>
            <a:ext cx="112277" cy="204600"/>
          </a:xfrm>
          <a:prstGeom prst="downArrow">
            <a:avLst>
              <a:gd name="adj1" fmla="val 50000"/>
              <a:gd name="adj2" fmla="val 61371"/>
            </a:avLst>
          </a:prstGeom>
          <a:gradFill>
            <a:gsLst>
              <a:gs pos="0">
                <a:srgbClr val="C00000"/>
              </a:gs>
              <a:gs pos="100000">
                <a:srgbClr val="666666">
                  <a:lumMod val="20000"/>
                  <a:lumOff val="80000"/>
                  <a:alpha val="0"/>
                </a:srgbClr>
              </a:gs>
            </a:gsLst>
            <a:lin ang="16200000" scaled="1"/>
          </a:gradFill>
          <a:ln w="12700" cap="flat" cmpd="sng" algn="ctr">
            <a:noFill/>
            <a:prstDash val="solid"/>
            <a:miter lim="800000"/>
          </a:ln>
          <a:effectLst/>
        </p:spPr>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marL="0" marR="0" lvl="0" indent="0" algn="ctr" defTabSz="914112" eaLnBrk="1" fontAlgn="ctr"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rgbClr val="666666"/>
              </a:solidFill>
              <a:effectLst/>
              <a:uLnTx/>
              <a:uFillTx/>
              <a:latin typeface="Arial"/>
              <a:ea typeface="微软雅黑" panose="020B0503020204020204" pitchFamily="34" charset="-122"/>
              <a:cs typeface="Arial" panose="020B0604020202020204" pitchFamily="34" charset="0"/>
            </a:endParaRPr>
          </a:p>
        </p:txBody>
      </p:sp>
      <p:cxnSp>
        <p:nvCxnSpPr>
          <p:cNvPr id="175" name="直接连接符 174">
            <a:extLst>
              <a:ext uri="{FF2B5EF4-FFF2-40B4-BE49-F238E27FC236}">
                <a16:creationId xmlns:a16="http://schemas.microsoft.com/office/drawing/2014/main" id="{420FE1BA-B99D-414C-BCE2-F25B9B2544F8}"/>
              </a:ext>
            </a:extLst>
          </p:cNvPr>
          <p:cNvCxnSpPr>
            <a:cxnSpLocks/>
          </p:cNvCxnSpPr>
          <p:nvPr/>
        </p:nvCxnSpPr>
        <p:spPr>
          <a:xfrm>
            <a:off x="8662271" y="4421519"/>
            <a:ext cx="578151" cy="0"/>
          </a:xfrm>
          <a:prstGeom prst="line">
            <a:avLst/>
          </a:prstGeom>
          <a:noFill/>
          <a:ln w="12700" cap="flat" cmpd="sng" algn="ctr">
            <a:solidFill>
              <a:srgbClr val="C00000"/>
            </a:solidFill>
            <a:prstDash val="solid"/>
            <a:miter lim="800000"/>
          </a:ln>
          <a:effectLst/>
        </p:spPr>
      </p:cxnSp>
    </p:spTree>
    <p:extLst>
      <p:ext uri="{BB962C8B-B14F-4D97-AF65-F5344CB8AC3E}">
        <p14:creationId xmlns:p14="http://schemas.microsoft.com/office/powerpoint/2010/main" val="218392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280124"/>
            <a:ext cx="10140936"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1030+ Software and Hardware Products Across Key Sectors</a:t>
            </a:r>
          </a:p>
        </p:txBody>
      </p:sp>
      <p:sp>
        <p:nvSpPr>
          <p:cNvPr id="54" name="矩形 53"/>
          <p:cNvSpPr/>
          <p:nvPr/>
        </p:nvSpPr>
        <p:spPr>
          <a:xfrm>
            <a:off x="6678771" y="1578093"/>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a:ln>
                  <a:noFill/>
                </a:ln>
                <a:solidFill>
                  <a:prstClr val="black"/>
                </a:solidFill>
                <a:effectLst/>
                <a:uLnTx/>
                <a:uFillTx/>
                <a:latin typeface="+mj-lt"/>
              </a:rPr>
              <a:t>Industry</a:t>
            </a:r>
          </a:p>
        </p:txBody>
      </p:sp>
      <p:sp>
        <p:nvSpPr>
          <p:cNvPr id="56" name="矩形 55"/>
          <p:cNvSpPr/>
          <p:nvPr/>
        </p:nvSpPr>
        <p:spPr>
          <a:xfrm>
            <a:off x="1113170" y="1616658"/>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a:ln>
                  <a:noFill/>
                </a:ln>
                <a:solidFill>
                  <a:prstClr val="black"/>
                </a:solidFill>
                <a:effectLst/>
                <a:uLnTx/>
                <a:uFillTx/>
                <a:latin typeface="+mj-lt"/>
              </a:rPr>
              <a:t>Energy</a:t>
            </a:r>
          </a:p>
        </p:txBody>
      </p:sp>
      <p:sp>
        <p:nvSpPr>
          <p:cNvPr id="57" name="矩形 56"/>
          <p:cNvSpPr/>
          <p:nvPr/>
        </p:nvSpPr>
        <p:spPr>
          <a:xfrm>
            <a:off x="9539000" y="1578093"/>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a:ln>
                  <a:noFill/>
                </a:ln>
                <a:solidFill>
                  <a:prstClr val="black"/>
                </a:solidFill>
                <a:effectLst/>
                <a:uLnTx/>
                <a:uFillTx/>
                <a:latin typeface="+mj-lt"/>
              </a:rPr>
              <a:t>Finance</a:t>
            </a:r>
          </a:p>
        </p:txBody>
      </p:sp>
      <p:sp>
        <p:nvSpPr>
          <p:cNvPr id="62" name="矩形 61"/>
          <p:cNvSpPr/>
          <p:nvPr/>
        </p:nvSpPr>
        <p:spPr>
          <a:xfrm>
            <a:off x="1092489" y="4373389"/>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a:ln>
                  <a:noFill/>
                </a:ln>
                <a:solidFill>
                  <a:prstClr val="black"/>
                </a:solidFill>
                <a:effectLst/>
                <a:uLnTx/>
                <a:uFillTx/>
                <a:latin typeface="+mj-lt"/>
              </a:rPr>
              <a:t>Healthcare</a:t>
            </a:r>
          </a:p>
        </p:txBody>
      </p:sp>
      <p:sp>
        <p:nvSpPr>
          <p:cNvPr id="64" name="矩形 63"/>
          <p:cNvSpPr/>
          <p:nvPr/>
        </p:nvSpPr>
        <p:spPr>
          <a:xfrm>
            <a:off x="3907273" y="4373389"/>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a:ln>
                  <a:noFill/>
                </a:ln>
                <a:solidFill>
                  <a:prstClr val="black"/>
                </a:solidFill>
                <a:effectLst/>
                <a:uLnTx/>
                <a:uFillTx/>
                <a:latin typeface="+mj-lt"/>
              </a:rPr>
              <a:t>Education</a:t>
            </a:r>
          </a:p>
        </p:txBody>
      </p:sp>
      <p:sp>
        <p:nvSpPr>
          <p:cNvPr id="65" name="矩形 64"/>
          <p:cNvSpPr/>
          <p:nvPr/>
        </p:nvSpPr>
        <p:spPr>
          <a:xfrm>
            <a:off x="6722059" y="4373389"/>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b="1" i="0" u="none" strike="noStrike" kern="0" cap="none" spc="0" normalizeH="0" baseline="0" noProof="0" dirty="0">
                <a:ln>
                  <a:noFill/>
                </a:ln>
                <a:solidFill>
                  <a:prstClr val="black"/>
                </a:solidFill>
                <a:effectLst/>
                <a:uLnTx/>
                <a:uFillTx/>
                <a:latin typeface="+mj-lt"/>
              </a:rPr>
              <a:t>Government</a:t>
            </a:r>
          </a:p>
        </p:txBody>
      </p:sp>
      <p:pic>
        <p:nvPicPr>
          <p:cNvPr id="66" name="图像" descr="图像">
            <a:extLst>
              <a:ext uri="{FF2B5EF4-FFF2-40B4-BE49-F238E27FC236}">
                <a16:creationId xmlns:a16="http://schemas.microsoft.com/office/drawing/2014/main" id="{FC2C0424-8622-4D8F-B916-FA46700F09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9737" y="3263865"/>
            <a:ext cx="422407" cy="373216"/>
          </a:xfrm>
          <a:prstGeom prst="rect">
            <a:avLst/>
          </a:prstGeom>
          <a:noFill/>
          <a:ln w="3175" cap="flat">
            <a:noFill/>
            <a:miter lim="400000"/>
          </a:ln>
          <a:effectLst>
            <a:outerShdw blurRad="50800" dist="38100" dir="2700000" algn="tl" rotWithShape="0">
              <a:prstClr val="black">
                <a:alpha val="61004"/>
              </a:prstClr>
            </a:outerShdw>
          </a:effectLst>
        </p:spPr>
      </p:pic>
      <p:pic>
        <p:nvPicPr>
          <p:cNvPr id="67" name="图片 66">
            <a:extLst>
              <a:ext uri="{FF2B5EF4-FFF2-40B4-BE49-F238E27FC236}">
                <a16:creationId xmlns:a16="http://schemas.microsoft.com/office/drawing/2014/main" id="{4771E80D-7026-48F4-AACF-17E3483B743C}"/>
              </a:ext>
            </a:extLst>
          </p:cNvPr>
          <p:cNvPicPr>
            <a:picLocks noChangeAspect="1"/>
          </p:cNvPicPr>
          <p:nvPr/>
        </p:nvPicPr>
        <p:blipFill>
          <a:blip r:embed="rId5"/>
          <a:stretch>
            <a:fillRect/>
          </a:stretch>
        </p:blipFill>
        <p:spPr>
          <a:xfrm>
            <a:off x="7822674" y="2478972"/>
            <a:ext cx="508691" cy="317404"/>
          </a:xfrm>
          <a:prstGeom prst="rect">
            <a:avLst/>
          </a:prstGeom>
          <a:noFill/>
          <a:effectLst>
            <a:outerShdw blurRad="50800" dist="38100" dir="2700000" algn="tl" rotWithShape="0">
              <a:prstClr val="black">
                <a:alpha val="61004"/>
              </a:prstClr>
            </a:outerShdw>
          </a:effectLst>
        </p:spPr>
      </p:pic>
      <p:pic>
        <p:nvPicPr>
          <p:cNvPr id="68" name="Picture 10" descr="https://certificate-platform.obs.cn-south-1.myhuaweicloud.com/b8b1e91b-bc95-4b6d-9688-e0a055b11f09.jpg?AccessKeyId=QCLC8CIEB95MVKMGSELZ&amp;Expires=1675480715&amp;Signature=xiegyQ4gL5cz27sHdsLS8HwHTzs%3D">
            <a:extLst>
              <a:ext uri="{FF2B5EF4-FFF2-40B4-BE49-F238E27FC236}">
                <a16:creationId xmlns:a16="http://schemas.microsoft.com/office/drawing/2014/main" id="{22DD96E7-EFB0-4948-B9AA-351C4D55E13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9500" r="91500">
                        <a14:foregroundMark x1="9500" y1="25750" x2="10750" y2="74500"/>
                        <a14:foregroundMark x1="91500" y1="26500" x2="90000" y2="31000"/>
                      </a14:backgroundRemoval>
                    </a14:imgEffect>
                  </a14:imgLayer>
                </a14:imgProps>
              </a:ext>
              <a:ext uri="{28A0092B-C50C-407E-A947-70E740481C1C}">
                <a14:useLocalDpi xmlns:a14="http://schemas.microsoft.com/office/drawing/2010/main" val="0"/>
              </a:ext>
            </a:extLst>
          </a:blip>
          <a:srcRect/>
          <a:stretch>
            <a:fillRect/>
          </a:stretch>
        </p:blipFill>
        <p:spPr bwMode="auto">
          <a:xfrm>
            <a:off x="7822673" y="2744244"/>
            <a:ext cx="572751" cy="521157"/>
          </a:xfrm>
          <a:prstGeom prst="rect">
            <a:avLst/>
          </a:prstGeom>
          <a:noFill/>
          <a:effectLst>
            <a:outerShdw blurRad="50800" dist="38100" dir="2700000" algn="tl" rotWithShape="0">
              <a:prstClr val="black">
                <a:alpha val="61004"/>
              </a:prstClr>
            </a:outerShdw>
          </a:effectLst>
        </p:spPr>
      </p:pic>
      <p:pic>
        <p:nvPicPr>
          <p:cNvPr id="70" name="图片 69"/>
          <p:cNvPicPr>
            <a:picLocks noChangeAspect="1"/>
          </p:cNvPicPr>
          <p:nvPr/>
        </p:nvPicPr>
        <p:blipFill>
          <a:blip r:embed="rId8"/>
          <a:stretch>
            <a:fillRect/>
          </a:stretch>
        </p:blipFill>
        <p:spPr>
          <a:xfrm>
            <a:off x="6463899" y="2452601"/>
            <a:ext cx="1255178" cy="877382"/>
          </a:xfrm>
          <a:prstGeom prst="rect">
            <a:avLst/>
          </a:prstGeom>
        </p:spPr>
      </p:pic>
      <p:sp>
        <p:nvSpPr>
          <p:cNvPr id="71" name="文本框 70"/>
          <p:cNvSpPr txBox="1"/>
          <p:nvPr/>
        </p:nvSpPr>
        <p:spPr>
          <a:xfrm>
            <a:off x="6377786" y="1893693"/>
            <a:ext cx="213117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prstClr val="black"/>
                </a:solidFill>
                <a:effectLst/>
                <a:uLnTx/>
                <a:uFillTx/>
                <a:latin typeface="+mj-lt"/>
              </a:rPr>
              <a:t>Drones and industrial terminals</a:t>
            </a:r>
          </a:p>
        </p:txBody>
      </p:sp>
      <p:grpSp>
        <p:nvGrpSpPr>
          <p:cNvPr id="73" name="组合 72"/>
          <p:cNvGrpSpPr/>
          <p:nvPr/>
        </p:nvGrpSpPr>
        <p:grpSpPr>
          <a:xfrm>
            <a:off x="835907" y="2473207"/>
            <a:ext cx="2362868" cy="1386691"/>
            <a:chOff x="479160" y="1973023"/>
            <a:chExt cx="3941015" cy="1412830"/>
          </a:xfrm>
        </p:grpSpPr>
        <p:pic>
          <p:nvPicPr>
            <p:cNvPr id="74" name="图片 73"/>
            <p:cNvPicPr>
              <a:picLocks noChangeAspect="1"/>
            </p:cNvPicPr>
            <p:nvPr/>
          </p:nvPicPr>
          <p:blipFill>
            <a:blip r:embed="rId9"/>
            <a:stretch>
              <a:fillRect/>
            </a:stretch>
          </p:blipFill>
          <p:spPr>
            <a:xfrm>
              <a:off x="2847252" y="2420235"/>
              <a:ext cx="808028" cy="629482"/>
            </a:xfrm>
            <a:prstGeom prst="rect">
              <a:avLst/>
            </a:prstGeom>
          </p:spPr>
        </p:pic>
        <p:pic>
          <p:nvPicPr>
            <p:cNvPr id="75" name="图片 74"/>
            <p:cNvPicPr>
              <a:picLocks noChangeAspect="1"/>
            </p:cNvPicPr>
            <p:nvPr/>
          </p:nvPicPr>
          <p:blipFill>
            <a:blip r:embed="rId10"/>
            <a:stretch>
              <a:fillRect/>
            </a:stretch>
          </p:blipFill>
          <p:spPr>
            <a:xfrm>
              <a:off x="2070658" y="2469762"/>
              <a:ext cx="276379" cy="591297"/>
            </a:xfrm>
            <a:prstGeom prst="rect">
              <a:avLst/>
            </a:prstGeom>
          </p:spPr>
        </p:pic>
        <p:pic>
          <p:nvPicPr>
            <p:cNvPr id="76" name="图片 75"/>
            <p:cNvPicPr>
              <a:picLocks noChangeAspect="1"/>
            </p:cNvPicPr>
            <p:nvPr/>
          </p:nvPicPr>
          <p:blipFill>
            <a:blip r:embed="rId11"/>
            <a:stretch>
              <a:fillRect/>
            </a:stretch>
          </p:blipFill>
          <p:spPr>
            <a:xfrm>
              <a:off x="764609" y="2396034"/>
              <a:ext cx="508361" cy="566136"/>
            </a:xfrm>
            <a:prstGeom prst="rect">
              <a:avLst/>
            </a:prstGeom>
          </p:spPr>
        </p:pic>
        <p:sp>
          <p:nvSpPr>
            <p:cNvPr id="77" name="右箭头 76"/>
            <p:cNvSpPr/>
            <p:nvPr/>
          </p:nvSpPr>
          <p:spPr>
            <a:xfrm rot="16200000">
              <a:off x="2071725" y="2321446"/>
              <a:ext cx="239095" cy="188031"/>
            </a:xfrm>
            <a:prstGeom prst="rightArrow">
              <a:avLst/>
            </a:prstGeom>
            <a:noFill/>
            <a:ln w="12700" cap="flat" cmpd="sng" algn="ctr">
              <a:solidFill>
                <a:sysClr val="window" lastClr="FFFFFF">
                  <a:lumMod val="60000"/>
                  <a:lumOff val="40000"/>
                </a:sysClr>
              </a:solidFill>
              <a:prstDash val="solid"/>
              <a:miter lim="800000"/>
            </a:ln>
            <a:effectLst/>
          </p:spPr>
          <p:txBody>
            <a:bodyPr rot="0" spcFirstLastPara="0" vertOverflow="overflow" horzOverflow="overflow" vert="horz" wrap="square" lIns="80582" tIns="40291" rIns="80582" bIns="40291" numCol="1" spcCol="0" rtlCol="0" fromWordArt="0" anchor="ctr" anchorCtr="0" forceAA="0" compatLnSpc="1">
              <a:prstTxWarp prst="textNoShape">
                <a:avLst/>
              </a:prstTxWarp>
              <a:noAutofit/>
            </a:bodyPr>
            <a:lstStyle/>
            <a:p>
              <a:pPr marL="0" marR="0" lvl="0" indent="0" algn="ctr" defTabSz="805833"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srgbClr val="666666"/>
                </a:solidFill>
                <a:effectLst/>
                <a:uLnTx/>
                <a:uFillTx/>
                <a:latin typeface="+mj-lt"/>
                <a:ea typeface="微软雅黑" panose="020B0503020204020204" pitchFamily="34" charset="-122"/>
                <a:cs typeface="Huawei Sans" panose="020C0503030203020204" pitchFamily="34" charset="0"/>
                <a:sym typeface="方正兰亭细黑简体" panose="02000000000000000000" pitchFamily="2" charset="-122"/>
              </a:endParaRPr>
            </a:p>
          </p:txBody>
        </p:sp>
        <p:sp>
          <p:nvSpPr>
            <p:cNvPr id="78" name="云形 77"/>
            <p:cNvSpPr/>
            <p:nvPr/>
          </p:nvSpPr>
          <p:spPr>
            <a:xfrm>
              <a:off x="1285934" y="1973023"/>
              <a:ext cx="1301161" cy="337883"/>
            </a:xfrm>
            <a:prstGeom prst="cloud">
              <a:avLst/>
            </a:prstGeom>
            <a:solidFill>
              <a:sysClr val="window" lastClr="FFFFFF"/>
            </a:solidFill>
            <a:ln w="12700" cap="flat" cmpd="sng" algn="ctr">
              <a:solidFill>
                <a:sysClr val="window" lastClr="FFFFFF">
                  <a:lumMod val="75000"/>
                </a:sysClr>
              </a:solidFill>
              <a:prstDash val="solid"/>
              <a:miter lim="800000"/>
            </a:ln>
            <a:effectLst/>
          </p:spPr>
          <p:txBody>
            <a:bodyPr rtlCol="0" anchor="ctr"/>
            <a:lstStyle/>
            <a:p>
              <a:pPr marL="0" marR="0" lvl="0" indent="0" algn="ctr" defTabSz="805833" eaLnBrk="1" fontAlgn="auto" latinLnBrk="0" hangingPunct="1">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1D1D1A"/>
                  </a:solidFill>
                  <a:effectLst/>
                  <a:uLnTx/>
                  <a:uFillTx/>
                  <a:latin typeface="+mj-lt"/>
                </a:rPr>
                <a:t>Cloud</a:t>
              </a:r>
            </a:p>
          </p:txBody>
        </p:sp>
        <p:sp>
          <p:nvSpPr>
            <p:cNvPr id="79" name="文本框 78"/>
            <p:cNvSpPr txBox="1"/>
            <p:nvPr/>
          </p:nvSpPr>
          <p:spPr>
            <a:xfrm>
              <a:off x="2703755" y="2004565"/>
              <a:ext cx="1716420" cy="501725"/>
            </a:xfrm>
            <a:prstGeom prst="rect">
              <a:avLst/>
            </a:prstGeom>
            <a:noFill/>
          </p:spPr>
          <p:txBody>
            <a:bodyPr wrap="square" lIns="0" tIns="0" rIns="0" bIns="0" rtlCol="0">
              <a:spAutoFit/>
            </a:bodyPr>
            <a:lstStyle/>
            <a:p>
              <a:pPr marL="0" marR="0" lvl="0" indent="0" algn="ctr" defTabSz="805833"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mj-lt"/>
                </a:rPr>
                <a:t>Data is migrated to the cloud to generate gas reports and calibration work orders.</a:t>
              </a:r>
            </a:p>
          </p:txBody>
        </p:sp>
        <p:pic>
          <p:nvPicPr>
            <p:cNvPr id="80" name="图片 79"/>
            <p:cNvPicPr>
              <a:picLocks noChangeAspect="1"/>
            </p:cNvPicPr>
            <p:nvPr/>
          </p:nvPicPr>
          <p:blipFill>
            <a:blip r:embed="rId12"/>
            <a:stretch>
              <a:fillRect/>
            </a:stretch>
          </p:blipFill>
          <p:spPr>
            <a:xfrm rot="5400000">
              <a:off x="1363395" y="2591287"/>
              <a:ext cx="181919" cy="126250"/>
            </a:xfrm>
            <a:prstGeom prst="rect">
              <a:avLst/>
            </a:prstGeom>
          </p:spPr>
        </p:pic>
        <p:pic>
          <p:nvPicPr>
            <p:cNvPr id="81" name="图片 80"/>
            <p:cNvPicPr>
              <a:picLocks noChangeAspect="1"/>
            </p:cNvPicPr>
            <p:nvPr/>
          </p:nvPicPr>
          <p:blipFill>
            <a:blip r:embed="rId12"/>
            <a:stretch>
              <a:fillRect/>
            </a:stretch>
          </p:blipFill>
          <p:spPr>
            <a:xfrm rot="5400000" flipV="1">
              <a:off x="1899952" y="2594951"/>
              <a:ext cx="171190" cy="113579"/>
            </a:xfrm>
            <a:prstGeom prst="rect">
              <a:avLst/>
            </a:prstGeom>
          </p:spPr>
        </p:pic>
        <p:pic>
          <p:nvPicPr>
            <p:cNvPr id="82" name="图片 81"/>
            <p:cNvPicPr>
              <a:picLocks noChangeAspect="1"/>
            </p:cNvPicPr>
            <p:nvPr/>
          </p:nvPicPr>
          <p:blipFill>
            <a:blip r:embed="rId12"/>
            <a:stretch>
              <a:fillRect/>
            </a:stretch>
          </p:blipFill>
          <p:spPr>
            <a:xfrm rot="5159433" flipV="1">
              <a:off x="2686131" y="2544719"/>
              <a:ext cx="165085" cy="109527"/>
            </a:xfrm>
            <a:prstGeom prst="rect">
              <a:avLst/>
            </a:prstGeom>
          </p:spPr>
        </p:pic>
        <p:pic>
          <p:nvPicPr>
            <p:cNvPr id="83" name="图片 82"/>
            <p:cNvPicPr>
              <a:picLocks noChangeAspect="1"/>
            </p:cNvPicPr>
            <p:nvPr/>
          </p:nvPicPr>
          <p:blipFill>
            <a:blip r:embed="rId12"/>
            <a:stretch>
              <a:fillRect/>
            </a:stretch>
          </p:blipFill>
          <p:spPr>
            <a:xfrm rot="16200000" flipV="1">
              <a:off x="2326473" y="2582398"/>
              <a:ext cx="181584" cy="120473"/>
            </a:xfrm>
            <a:prstGeom prst="rect">
              <a:avLst/>
            </a:prstGeom>
          </p:spPr>
        </p:pic>
        <p:sp>
          <p:nvSpPr>
            <p:cNvPr id="84" name="矩形 83"/>
            <p:cNvSpPr/>
            <p:nvPr/>
          </p:nvSpPr>
          <p:spPr>
            <a:xfrm>
              <a:off x="479160" y="2915486"/>
              <a:ext cx="1695198" cy="470367"/>
            </a:xfrm>
            <a:prstGeom prst="rect">
              <a:avLst/>
            </a:prstGeom>
          </p:spPr>
          <p:txBody>
            <a:bodyPr wrap="square">
              <a:spAutoFit/>
            </a:bodyPr>
            <a:lstStyle/>
            <a:p>
              <a:pPr marL="0" marR="0" lvl="0" indent="0" algn="ctr" defTabSz="805833"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mj-lt"/>
                </a:rPr>
                <a:t>Automatic data reading and comparison</a:t>
              </a:r>
              <a:endParaRPr kumimoji="1" lang="en-US" altLang="zh-CN" sz="800" b="0" i="0" u="none" strike="noStrike" kern="0" cap="none" spc="0" normalizeH="0" baseline="0" noProof="0" dirty="0">
                <a:ln>
                  <a:noFill/>
                </a:ln>
                <a:solidFill>
                  <a:srgbClr val="000000"/>
                </a:solidFill>
                <a:effectLst/>
                <a:uLnTx/>
                <a:uFillTx/>
                <a:latin typeface="+mj-lt"/>
                <a:ea typeface="微软雅黑" panose="020B0503020204020204" pitchFamily="34" charset="-122"/>
                <a:cs typeface="Huawei Sans" panose="020C0503030203020204" pitchFamily="34" charset="0"/>
                <a:sym typeface="方正兰亭细黑简体" panose="02000000000000000000" pitchFamily="2" charset="-122"/>
              </a:endParaRPr>
            </a:p>
          </p:txBody>
        </p:sp>
        <p:sp>
          <p:nvSpPr>
            <p:cNvPr id="85" name="矩形 84"/>
            <p:cNvSpPr/>
            <p:nvPr/>
          </p:nvSpPr>
          <p:spPr>
            <a:xfrm>
              <a:off x="2258337" y="2933534"/>
              <a:ext cx="1203640" cy="344936"/>
            </a:xfrm>
            <a:prstGeom prst="rect">
              <a:avLst/>
            </a:prstGeom>
          </p:spPr>
          <p:txBody>
            <a:bodyPr wrap="square">
              <a:spAutoFit/>
            </a:bodyPr>
            <a:lstStyle/>
            <a:p>
              <a:pPr marL="0" marR="0" lvl="0" indent="0" algn="ctr" defTabSz="805833"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mj-lt"/>
                </a:rPr>
                <a:t>Automatic data panel</a:t>
              </a:r>
              <a:endParaRPr kumimoji="1" lang="en-US" altLang="zh-CN" sz="800" b="0" i="0" u="none" strike="noStrike" kern="0" cap="none" spc="0" normalizeH="0" baseline="0" noProof="0" dirty="0">
                <a:ln>
                  <a:noFill/>
                </a:ln>
                <a:solidFill>
                  <a:srgbClr val="000000"/>
                </a:solidFill>
                <a:effectLst/>
                <a:uLnTx/>
                <a:uFillTx/>
                <a:latin typeface="+mj-lt"/>
                <a:ea typeface="微软雅黑" panose="020B0503020204020204" pitchFamily="34" charset="-122"/>
                <a:cs typeface="Huawei Sans" panose="020C0503030203020204" pitchFamily="34" charset="0"/>
                <a:sym typeface="方正兰亭细黑简体" panose="02000000000000000000" pitchFamily="2" charset="-122"/>
              </a:endParaRPr>
            </a:p>
          </p:txBody>
        </p:sp>
      </p:grpSp>
      <p:sp>
        <p:nvSpPr>
          <p:cNvPr id="86" name="文本框 85"/>
          <p:cNvSpPr txBox="1"/>
          <p:nvPr/>
        </p:nvSpPr>
        <p:spPr>
          <a:xfrm>
            <a:off x="835907" y="1884123"/>
            <a:ext cx="232371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j-lt"/>
              </a:rPr>
              <a:t>M</a:t>
            </a:r>
            <a:r>
              <a:rPr kumimoji="0" sz="1600" b="0" i="0" u="none" strike="noStrike" kern="0" cap="none" spc="0" normalizeH="0" baseline="0" noProof="0" dirty="0">
                <a:ln>
                  <a:noFill/>
                </a:ln>
                <a:solidFill>
                  <a:prstClr val="black"/>
                </a:solidFill>
                <a:effectLst/>
                <a:uLnTx/>
                <a:uFillTx/>
                <a:latin typeface="+mj-lt"/>
              </a:rPr>
              <a:t>in</a:t>
            </a:r>
            <a:r>
              <a:rPr kumimoji="0" lang="en-US" sz="1600" b="0" i="0" u="none" strike="noStrike" kern="0" cap="none" spc="0" normalizeH="0" baseline="0" noProof="0" dirty="0">
                <a:ln>
                  <a:noFill/>
                </a:ln>
                <a:solidFill>
                  <a:prstClr val="black"/>
                </a:solidFill>
                <a:effectLst/>
                <a:uLnTx/>
                <a:uFillTx/>
                <a:latin typeface="+mj-lt"/>
              </a:rPr>
              <a:t>ing</a:t>
            </a:r>
            <a:r>
              <a:rPr kumimoji="0" sz="1600" b="0" i="0" u="none" strike="noStrike" kern="0" cap="none" spc="0" normalizeH="0" baseline="0" noProof="0" dirty="0">
                <a:ln>
                  <a:noFill/>
                </a:ln>
                <a:solidFill>
                  <a:prstClr val="black"/>
                </a:solidFill>
                <a:effectLst/>
                <a:uLnTx/>
                <a:uFillTx/>
                <a:latin typeface="+mj-lt"/>
              </a:rPr>
              <a:t> and electric power terminals</a:t>
            </a:r>
            <a:endParaRPr kumimoji="0" lang="zh-CN" altLang="en-US" sz="1600" b="0" i="0" u="none" strike="noStrike" kern="0" cap="none" spc="0" normalizeH="0" baseline="0" noProof="0" dirty="0">
              <a:ln>
                <a:noFill/>
              </a:ln>
              <a:solidFill>
                <a:prstClr val="black"/>
              </a:solidFill>
              <a:effectLst/>
              <a:uLnTx/>
              <a:uFillTx/>
              <a:latin typeface="+mj-lt"/>
              <a:ea typeface="微软雅黑" panose="020B0503020204020204" pitchFamily="34" charset="-122"/>
              <a:cs typeface="Huawei Sans" panose="020C0503030203020204" pitchFamily="34" charset="0"/>
            </a:endParaRPr>
          </a:p>
        </p:txBody>
      </p:sp>
      <p:pic>
        <p:nvPicPr>
          <p:cNvPr id="87" name="图片 86" descr="顶部">
            <a:extLst>
              <a:ext uri="{FF2B5EF4-FFF2-40B4-BE49-F238E27FC236}">
                <a16:creationId xmlns:a16="http://schemas.microsoft.com/office/drawing/2014/main" id="{1CCDA81E-5898-44E8-BEC4-F8C3E875DCF2}"/>
              </a:ext>
            </a:extLst>
          </p:cNvPr>
          <p:cNvPicPr>
            <a:picLocks noChangeAspect="1"/>
          </p:cNvPicPr>
          <p:nvPr/>
        </p:nvPicPr>
        <p:blipFill>
          <a:blip r:embed="rId13"/>
          <a:stretch>
            <a:fillRect/>
          </a:stretch>
        </p:blipFill>
        <p:spPr>
          <a:xfrm>
            <a:off x="9608154" y="2313229"/>
            <a:ext cx="820614" cy="815220"/>
          </a:xfrm>
          <a:prstGeom prst="rect">
            <a:avLst/>
          </a:prstGeom>
        </p:spPr>
      </p:pic>
      <p:pic>
        <p:nvPicPr>
          <p:cNvPr id="88" name="图片 87">
            <a:extLst>
              <a:ext uri="{FF2B5EF4-FFF2-40B4-BE49-F238E27FC236}">
                <a16:creationId xmlns:a16="http://schemas.microsoft.com/office/drawing/2014/main" id="{FD64CA65-5F5F-49FE-AF75-52F0B0BEA999}"/>
              </a:ext>
            </a:extLst>
          </p:cNvPr>
          <p:cNvPicPr>
            <a:picLocks noChangeAspect="1"/>
          </p:cNvPicPr>
          <p:nvPr/>
        </p:nvPicPr>
        <p:blipFill>
          <a:blip r:embed="rId14"/>
          <a:stretch>
            <a:fillRect/>
          </a:stretch>
        </p:blipFill>
        <p:spPr>
          <a:xfrm>
            <a:off x="9727715" y="3180549"/>
            <a:ext cx="462240" cy="822174"/>
          </a:xfrm>
          <a:prstGeom prst="rect">
            <a:avLst/>
          </a:prstGeom>
        </p:spPr>
      </p:pic>
      <p:pic>
        <p:nvPicPr>
          <p:cNvPr id="89" name="Picture 2" descr="https://certificate-platform.obs.cn-south-1.myhuaweicloud.com/77dd0daf-61c0-4c03-9d7e-ed8460fc51a3.jpg?AccessKeyId=QCLC8CIEB95MVKMGSELZ&amp;Expires=1686317700&amp;Signature=hYMiVigN0xGiGumZn%2BmCWtRjJGs%3D">
            <a:extLst>
              <a:ext uri="{FF2B5EF4-FFF2-40B4-BE49-F238E27FC236}">
                <a16:creationId xmlns:a16="http://schemas.microsoft.com/office/drawing/2014/main" id="{3E04CDE0-4957-4ECA-9C4B-3AB00904758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156" t="7634" r="22701" b="10067"/>
          <a:stretch/>
        </p:blipFill>
        <p:spPr bwMode="auto">
          <a:xfrm>
            <a:off x="10489996" y="2277981"/>
            <a:ext cx="507014" cy="968660"/>
          </a:xfrm>
          <a:prstGeom prst="rect">
            <a:avLst/>
          </a:prstGeom>
          <a:noFill/>
          <a:extLst>
            <a:ext uri="{909E8E84-426E-40DD-AFC4-6F175D3DCCD1}">
              <a14:hiddenFill xmlns:a14="http://schemas.microsoft.com/office/drawing/2010/main">
                <a:solidFill>
                  <a:srgbClr val="FFFFFF"/>
                </a:solidFill>
              </a14:hiddenFill>
            </a:ext>
          </a:extLst>
        </p:spPr>
      </p:pic>
      <p:pic>
        <p:nvPicPr>
          <p:cNvPr id="90" name="图片 89">
            <a:extLst>
              <a:ext uri="{FF2B5EF4-FFF2-40B4-BE49-F238E27FC236}">
                <a16:creationId xmlns:a16="http://schemas.microsoft.com/office/drawing/2014/main" id="{43A12E5D-AA0D-447F-A624-AFA23A6E4819}"/>
              </a:ext>
            </a:extLst>
          </p:cNvPr>
          <p:cNvPicPr>
            <a:picLocks noChangeAspect="1"/>
          </p:cNvPicPr>
          <p:nvPr>
            <p:custDataLst>
              <p:tags r:id="rId1"/>
            </p:custDataLst>
          </p:nvPr>
        </p:nvPicPr>
        <p:blipFill rotWithShape="1">
          <a:blip r:embed="rId16" cstate="print">
            <a:extLst>
              <a:ext uri="{28A0092B-C50C-407E-A947-70E740481C1C}">
                <a14:useLocalDpi xmlns:a14="http://schemas.microsoft.com/office/drawing/2010/main" val="0"/>
              </a:ext>
            </a:extLst>
          </a:blip>
          <a:srcRect l="13480" t="12984" r="20907" b="10732"/>
          <a:stretch>
            <a:fillRect/>
          </a:stretch>
        </p:blipFill>
        <p:spPr>
          <a:xfrm>
            <a:off x="10437873" y="3205677"/>
            <a:ext cx="611257" cy="717110"/>
          </a:xfrm>
          <a:prstGeom prst="rect">
            <a:avLst/>
          </a:prstGeom>
        </p:spPr>
      </p:pic>
      <p:sp>
        <p:nvSpPr>
          <p:cNvPr id="91" name="文本框 90"/>
          <p:cNvSpPr txBox="1"/>
          <p:nvPr/>
        </p:nvSpPr>
        <p:spPr>
          <a:xfrm>
            <a:off x="9405022" y="1887327"/>
            <a:ext cx="192054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a:ln>
                  <a:noFill/>
                </a:ln>
                <a:solidFill>
                  <a:prstClr val="black"/>
                </a:solidFill>
                <a:effectLst/>
                <a:uLnTx/>
                <a:uFillTx/>
                <a:latin typeface="+mj-lt"/>
              </a:rPr>
              <a:t>Financial terminals</a:t>
            </a:r>
          </a:p>
        </p:txBody>
      </p:sp>
      <p:pic>
        <p:nvPicPr>
          <p:cNvPr id="94" name="Picture 2" descr="https://certificate-platform.obs.cn-south-1.myhuaweicloud.com/d13b6de4-38bd-46e7-b6ff-36693e3200a9.jpg?AccessKeyId=QCLC8CIEB95MVKMGSELZ&amp;Expires=1687779690&amp;Signature=pfbtUlQUCVy0YNsRWqn%2B%2F3qApbg%3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22406" y="5127280"/>
            <a:ext cx="904026" cy="83006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https://certificate-platform.obs.cn-south-1.myhuaweicloud.com/091391ca-ff6d-471c-b3b6-bdb0db6ec684.png?AccessKeyId=QCLC8CIEB95MVKMGSELZ&amp;Expires=1687780028&amp;Signature=QAIv8NXq7yuSelBd%2BWzYjNRF%2F48%3D"/>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6245" b="14700"/>
          <a:stretch/>
        </p:blipFill>
        <p:spPr bwMode="auto">
          <a:xfrm>
            <a:off x="4318667" y="5111334"/>
            <a:ext cx="1320037" cy="836979"/>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p:cNvSpPr txBox="1"/>
          <p:nvPr/>
        </p:nvSpPr>
        <p:spPr>
          <a:xfrm>
            <a:off x="3695926" y="4680487"/>
            <a:ext cx="2075287"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prstClr val="black"/>
                </a:solidFill>
                <a:effectLst/>
                <a:uLnTx/>
                <a:uFillTx/>
                <a:latin typeface="+mj-lt"/>
              </a:rPr>
              <a:t>Harmony classroom</a:t>
            </a:r>
          </a:p>
        </p:txBody>
      </p:sp>
      <p:pic>
        <p:nvPicPr>
          <p:cNvPr id="97" name="图片 96"/>
          <p:cNvPicPr>
            <a:picLocks noChangeAspect="1"/>
          </p:cNvPicPr>
          <p:nvPr/>
        </p:nvPicPr>
        <p:blipFill>
          <a:blip r:embed="rId19"/>
          <a:stretch>
            <a:fillRect/>
          </a:stretch>
        </p:blipFill>
        <p:spPr>
          <a:xfrm>
            <a:off x="1511782" y="5080249"/>
            <a:ext cx="756333" cy="1004836"/>
          </a:xfrm>
          <a:prstGeom prst="rect">
            <a:avLst/>
          </a:prstGeom>
        </p:spPr>
      </p:pic>
      <p:sp>
        <p:nvSpPr>
          <p:cNvPr id="98" name="文本框 97"/>
          <p:cNvSpPr txBox="1"/>
          <p:nvPr/>
        </p:nvSpPr>
        <p:spPr>
          <a:xfrm>
            <a:off x="801437" y="4583475"/>
            <a:ext cx="219382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prstClr val="black"/>
                </a:solidFill>
                <a:effectLst/>
                <a:uLnTx/>
                <a:uFillTx/>
                <a:latin typeface="+mj-lt"/>
              </a:rPr>
              <a:t>Smart medicine cabinets</a:t>
            </a:r>
          </a:p>
        </p:txBody>
      </p:sp>
      <p:grpSp>
        <p:nvGrpSpPr>
          <p:cNvPr id="99" name="成组">
            <a:extLst>
              <a:ext uri="{FF2B5EF4-FFF2-40B4-BE49-F238E27FC236}">
                <a16:creationId xmlns:a16="http://schemas.microsoft.com/office/drawing/2014/main" id="{C5845500-DF33-4878-9BB3-48B94DB63508}"/>
              </a:ext>
            </a:extLst>
          </p:cNvPr>
          <p:cNvGrpSpPr/>
          <p:nvPr/>
        </p:nvGrpSpPr>
        <p:grpSpPr>
          <a:xfrm>
            <a:off x="7408387" y="5324235"/>
            <a:ext cx="380351" cy="411174"/>
            <a:chOff x="430366" y="27042"/>
            <a:chExt cx="1619046" cy="2006693"/>
          </a:xfrm>
          <a:noFill/>
          <a:effectLst>
            <a:outerShdw blurRad="50800" dist="38100" dir="2700000" algn="tl" rotWithShape="0">
              <a:prstClr val="black">
                <a:alpha val="61004"/>
              </a:prstClr>
            </a:outerShdw>
          </a:effectLst>
        </p:grpSpPr>
        <p:pic>
          <p:nvPicPr>
            <p:cNvPr id="100" name="图像" descr="图像">
              <a:extLst>
                <a:ext uri="{FF2B5EF4-FFF2-40B4-BE49-F238E27FC236}">
                  <a16:creationId xmlns:a16="http://schemas.microsoft.com/office/drawing/2014/main" id="{82D4FE7A-187E-49EC-8F98-500817BB598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36383" y="45364"/>
              <a:ext cx="913029" cy="1988371"/>
            </a:xfrm>
            <a:prstGeom prst="rect">
              <a:avLst/>
            </a:prstGeom>
            <a:grpFill/>
            <a:ln w="3175" cap="flat">
              <a:noFill/>
              <a:miter lim="400000"/>
            </a:ln>
            <a:effectLst/>
          </p:spPr>
        </p:pic>
        <p:pic>
          <p:nvPicPr>
            <p:cNvPr id="101" name="图像" descr="图像">
              <a:extLst>
                <a:ext uri="{FF2B5EF4-FFF2-40B4-BE49-F238E27FC236}">
                  <a16:creationId xmlns:a16="http://schemas.microsoft.com/office/drawing/2014/main" id="{0EF22AD8-CF2A-4110-B097-AAEB517BC4B3}"/>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0366" y="27042"/>
              <a:ext cx="678957" cy="1988372"/>
            </a:xfrm>
            <a:prstGeom prst="rect">
              <a:avLst/>
            </a:prstGeom>
            <a:grpFill/>
            <a:ln w="3175" cap="flat">
              <a:noFill/>
              <a:miter lim="400000"/>
            </a:ln>
            <a:effectLst/>
          </p:spPr>
        </p:pic>
      </p:grpSp>
      <p:pic>
        <p:nvPicPr>
          <p:cNvPr id="102" name="图片 121" descr="图片 121">
            <a:extLst>
              <a:ext uri="{FF2B5EF4-FFF2-40B4-BE49-F238E27FC236}">
                <a16:creationId xmlns:a16="http://schemas.microsoft.com/office/drawing/2014/main" id="{1602D1D9-C268-46D3-942C-BE647E65D00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967685" y="5239440"/>
            <a:ext cx="601830" cy="524923"/>
          </a:xfrm>
          <a:prstGeom prst="rect">
            <a:avLst/>
          </a:prstGeom>
          <a:noFill/>
          <a:ln w="3175" cap="flat">
            <a:noFill/>
            <a:miter lim="400000"/>
          </a:ln>
          <a:effectLst>
            <a:outerShdw blurRad="50800" dist="38100" dir="2700000" algn="tl" rotWithShape="0">
              <a:prstClr val="black">
                <a:alpha val="61004"/>
              </a:prstClr>
            </a:outerShdw>
          </a:effectLst>
        </p:spPr>
      </p:pic>
      <p:pic>
        <p:nvPicPr>
          <p:cNvPr id="103" name="图片 167" descr="图片 167">
            <a:extLst>
              <a:ext uri="{FF2B5EF4-FFF2-40B4-BE49-F238E27FC236}">
                <a16:creationId xmlns:a16="http://schemas.microsoft.com/office/drawing/2014/main" id="{858EEAE8-C73B-4375-AB4F-1A31F4EB647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676985" y="5223857"/>
            <a:ext cx="718314" cy="626520"/>
          </a:xfrm>
          <a:prstGeom prst="rect">
            <a:avLst/>
          </a:prstGeom>
          <a:noFill/>
          <a:ln w="3175" cap="flat">
            <a:noFill/>
            <a:miter lim="400000"/>
          </a:ln>
          <a:effectLst>
            <a:outerShdw blurRad="50800" dist="38100" dir="2700000" algn="tl" rotWithShape="0">
              <a:prstClr val="black">
                <a:alpha val="61004"/>
              </a:prstClr>
            </a:outerShdw>
          </a:effectLst>
        </p:spPr>
      </p:pic>
      <p:sp>
        <p:nvSpPr>
          <p:cNvPr id="104" name="文本框 103"/>
          <p:cNvSpPr txBox="1"/>
          <p:nvPr/>
        </p:nvSpPr>
        <p:spPr>
          <a:xfrm>
            <a:off x="6644748" y="4680487"/>
            <a:ext cx="184628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prstClr val="black"/>
                </a:solidFill>
                <a:effectLst/>
                <a:uLnTx/>
                <a:uFillTx/>
                <a:latin typeface="+mj-lt"/>
              </a:rPr>
              <a:t>e-Government terminals</a:t>
            </a:r>
          </a:p>
        </p:txBody>
      </p:sp>
      <p:sp>
        <p:nvSpPr>
          <p:cNvPr id="60" name="矩形 59"/>
          <p:cNvSpPr/>
          <p:nvPr/>
        </p:nvSpPr>
        <p:spPr>
          <a:xfrm>
            <a:off x="3901114" y="1605972"/>
            <a:ext cx="1652594" cy="277573"/>
          </a:xfrm>
          <a:prstGeom prst="rect">
            <a:avLst/>
          </a:prstGeom>
          <a:solidFill>
            <a:srgbClr val="CCE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a:ln>
                  <a:noFill/>
                </a:ln>
                <a:solidFill>
                  <a:prstClr val="black"/>
                </a:solidFill>
                <a:effectLst/>
                <a:uLnTx/>
                <a:uFillTx/>
                <a:latin typeface="+mj-lt"/>
              </a:rPr>
              <a:t>Transportation</a:t>
            </a:r>
          </a:p>
        </p:txBody>
      </p:sp>
      <p:pic>
        <p:nvPicPr>
          <p:cNvPr id="61" name="图片 60"/>
          <p:cNvPicPr>
            <a:picLocks noChangeAspect="1"/>
          </p:cNvPicPr>
          <p:nvPr/>
        </p:nvPicPr>
        <p:blipFill>
          <a:blip r:embed="rId24"/>
          <a:stretch>
            <a:fillRect/>
          </a:stretch>
        </p:blipFill>
        <p:spPr>
          <a:xfrm>
            <a:off x="3642376" y="2396727"/>
            <a:ext cx="2362868" cy="920941"/>
          </a:xfrm>
          <a:prstGeom prst="rect">
            <a:avLst/>
          </a:prstGeom>
        </p:spPr>
      </p:pic>
      <p:sp>
        <p:nvSpPr>
          <p:cNvPr id="63" name="文本框 62"/>
          <p:cNvSpPr txBox="1"/>
          <p:nvPr/>
        </p:nvSpPr>
        <p:spPr>
          <a:xfrm>
            <a:off x="3790031" y="1895455"/>
            <a:ext cx="1763677"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prstClr val="black"/>
                </a:solidFill>
                <a:effectLst/>
                <a:uLnTx/>
                <a:uFillTx/>
                <a:latin typeface="+mj-lt"/>
              </a:rPr>
              <a:t>Smart tunnels</a:t>
            </a:r>
          </a:p>
        </p:txBody>
      </p:sp>
      <p:sp>
        <p:nvSpPr>
          <p:cNvPr id="105" name="文本框 104"/>
          <p:cNvSpPr txBox="1"/>
          <p:nvPr/>
        </p:nvSpPr>
        <p:spPr>
          <a:xfrm>
            <a:off x="9497075" y="4639082"/>
            <a:ext cx="184628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j-lt"/>
              </a:rPr>
              <a:t>More</a:t>
            </a:r>
            <a:r>
              <a:rPr lang="en-US" sz="1600" kern="0" dirty="0">
                <a:solidFill>
                  <a:prstClr val="black"/>
                </a:solidFill>
                <a:latin typeface="+mj-lt"/>
              </a:rPr>
              <a:t>…</a:t>
            </a:r>
            <a:endParaRPr kumimoji="0" sz="1600" b="0" i="0" u="none" strike="noStrike" kern="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12621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Google Shape;691;p75">
            <a:extLst>
              <a:ext uri="{FF2B5EF4-FFF2-40B4-BE49-F238E27FC236}">
                <a16:creationId xmlns:a16="http://schemas.microsoft.com/office/drawing/2014/main" id="{5C9E5356-547D-4AD2-A5E9-644E536BBC1A}"/>
              </a:ext>
            </a:extLst>
          </p:cNvPr>
          <p:cNvSpPr txBox="1"/>
          <p:nvPr/>
        </p:nvSpPr>
        <p:spPr>
          <a:xfrm>
            <a:off x="418318" y="5208586"/>
            <a:ext cx="8405699" cy="443641"/>
          </a:xfrm>
          <a:prstGeom prst="rect">
            <a:avLst/>
          </a:prstGeom>
          <a:ln w="12700">
            <a:miter lim="400000"/>
          </a:ln>
        </p:spPr>
        <p:txBody>
          <a:bodyPr wrap="square" lIns="23931" tIns="23931" rIns="23931" bIns="23931" anchor="ctr">
            <a:noAutofit/>
          </a:bodyPr>
          <a:lstStyle>
            <a:defPPr>
              <a:defRPr lang="zh-CN"/>
            </a:defPPr>
            <a:lvl1pPr marR="0" lvl="0" indent="0" algn="ctr" defTabSz="403205" fontAlgn="ctr">
              <a:lnSpc>
                <a:spcPts val="1198"/>
              </a:lnSpc>
              <a:spcBef>
                <a:spcPts val="0"/>
              </a:spcBef>
              <a:spcAft>
                <a:spcPts val="0"/>
              </a:spcAft>
              <a:buClrTx/>
              <a:buSzTx/>
              <a:buFontTx/>
              <a:buNone/>
              <a:tabLst/>
              <a:defRPr kumimoji="0" sz="1764" b="1" i="0" u="none" strike="noStrike" kern="0" cap="none" spc="0" normalizeH="0" baseline="0">
                <a:ln>
                  <a:noFill/>
                </a:ln>
                <a:solidFill>
                  <a:srgbClr val="1D1D1A"/>
                </a:solidFill>
                <a:effectLst/>
                <a:uLnTx/>
                <a:uFillTx/>
              </a:defRPr>
            </a:lvl1pPr>
          </a:lstStyle>
          <a:p>
            <a:pPr marL="285750" indent="-285750" algn="l">
              <a:lnSpc>
                <a:spcPct val="150000"/>
              </a:lnSpc>
              <a:buFont typeface="Arial" panose="020B0604020202020204" pitchFamily="34" charset="0"/>
              <a:buChar char="•"/>
            </a:pPr>
            <a:r>
              <a:rPr lang="en-GB" sz="1400" dirty="0">
                <a:sym typeface="Roboto"/>
              </a:rPr>
              <a:t>Open specifications to serve devices in multiple domains &amp; regions to be truly compatible</a:t>
            </a:r>
            <a:endParaRPr sz="1400" dirty="0">
              <a:sym typeface="Roboto"/>
            </a:endParaRPr>
          </a:p>
        </p:txBody>
      </p:sp>
      <p:sp>
        <p:nvSpPr>
          <p:cNvPr id="56" name="Google Shape;692;p75">
            <a:extLst>
              <a:ext uri="{FF2B5EF4-FFF2-40B4-BE49-F238E27FC236}">
                <a16:creationId xmlns:a16="http://schemas.microsoft.com/office/drawing/2014/main" id="{B33EFBFC-094B-40E7-9BCC-65E7A482F60A}"/>
              </a:ext>
            </a:extLst>
          </p:cNvPr>
          <p:cNvSpPr txBox="1"/>
          <p:nvPr/>
        </p:nvSpPr>
        <p:spPr>
          <a:xfrm>
            <a:off x="418318" y="5667712"/>
            <a:ext cx="9926755" cy="549758"/>
          </a:xfrm>
          <a:prstGeom prst="rect">
            <a:avLst/>
          </a:prstGeom>
          <a:ln w="12700">
            <a:miter lim="400000"/>
          </a:ln>
        </p:spPr>
        <p:txBody>
          <a:bodyPr wrap="square" lIns="23931" tIns="23931" rIns="23931" bIns="23931" anchor="ctr">
            <a:noAutofit/>
          </a:bodyPr>
          <a:lstStyle>
            <a:defPPr>
              <a:defRPr lang="zh-CN"/>
            </a:defPPr>
            <a:lvl1pPr marR="0" lvl="0" indent="0" defTabSz="403205" fontAlgn="ctr">
              <a:lnSpc>
                <a:spcPct val="150000"/>
              </a:lnSpc>
              <a:spcBef>
                <a:spcPts val="0"/>
              </a:spcBef>
              <a:spcAft>
                <a:spcPts val="0"/>
              </a:spcAft>
              <a:buClrTx/>
              <a:buSzTx/>
              <a:buFontTx/>
              <a:buNone/>
              <a:tabLst/>
              <a:defRPr kumimoji="0" sz="1400" b="1" i="0" u="none" strike="noStrike" kern="0" cap="none" spc="0" normalizeH="0" baseline="0">
                <a:ln>
                  <a:noFill/>
                </a:ln>
                <a:solidFill>
                  <a:srgbClr val="1D1D1A"/>
                </a:solidFill>
                <a:effectLst/>
                <a:uLnTx/>
                <a:uFillTx/>
              </a:defRPr>
            </a:lvl1pPr>
          </a:lstStyle>
          <a:p>
            <a:pPr marL="285750" indent="-285750">
              <a:buFont typeface="Arial" panose="020B0604020202020204" pitchFamily="34" charset="0"/>
              <a:buChar char="•"/>
            </a:pPr>
            <a:r>
              <a:rPr lang="en-GB" dirty="0">
                <a:sym typeface="Roboto"/>
              </a:rPr>
              <a:t>Oniro Specifications are based on OpenHarmony Specifications to ensure compatibility and interoperability across all regions and across hardware of different types, from graphic rich mobile devices to IoT devices.</a:t>
            </a:r>
            <a:endParaRPr dirty="0">
              <a:sym typeface="Roboto"/>
            </a:endParaRPr>
          </a:p>
        </p:txBody>
      </p:sp>
      <p:sp>
        <p:nvSpPr>
          <p:cNvPr id="61" name="Title 1">
            <a:extLst>
              <a:ext uri="{FF2B5EF4-FFF2-40B4-BE49-F238E27FC236}">
                <a16:creationId xmlns:a16="http://schemas.microsoft.com/office/drawing/2014/main" id="{FFB32F48-88ED-41FE-8BFE-540F48B7E879}"/>
              </a:ext>
            </a:extLst>
          </p:cNvPr>
          <p:cNvSpPr txBox="1">
            <a:spLocks/>
          </p:cNvSpPr>
          <p:nvPr/>
        </p:nvSpPr>
        <p:spPr>
          <a:xfrm>
            <a:off x="-2074199" y="350813"/>
            <a:ext cx="12377972" cy="854571"/>
          </a:xfrm>
        </p:spPr>
        <p:txBody>
          <a:bodyPr/>
          <a:lstStyle>
            <a:lvl1pPr algn="l" defTabSz="890492" rtl="0" eaLnBrk="1" latinLnBrk="0" hangingPunct="1">
              <a:lnSpc>
                <a:spcPct val="90000"/>
              </a:lnSpc>
              <a:spcBef>
                <a:spcPct val="0"/>
              </a:spcBef>
              <a:buNone/>
              <a:defRPr sz="4285" b="1" kern="1200">
                <a:solidFill>
                  <a:srgbClr val="C00000"/>
                </a:solidFill>
                <a:latin typeface="+mj-lt"/>
                <a:ea typeface="+mj-ea"/>
                <a:cs typeface="+mj-cs"/>
              </a:defRPr>
            </a:lvl1pPr>
          </a:lstStyle>
          <a:p>
            <a:pPr algn="ctr">
              <a:defRPr/>
            </a:pPr>
            <a:r>
              <a:rPr lang="en-US" sz="2000" dirty="0">
                <a:solidFill>
                  <a:srgbClr val="FFFFFF"/>
                </a:solidFill>
                <a:cs typeface="Plus Jakarta Sans ExtraBold" pitchFamily="2" charset="0"/>
              </a:rPr>
              <a:t>World Class Cross</a:t>
            </a:r>
            <a:r>
              <a:rPr lang="pl-PL" sz="2000" dirty="0">
                <a:solidFill>
                  <a:srgbClr val="FFFFFF"/>
                </a:solidFill>
                <a:cs typeface="Plus Jakarta Sans ExtraBold" pitchFamily="2" charset="0"/>
              </a:rPr>
              <a:t>-</a:t>
            </a:r>
            <a:r>
              <a:rPr lang="en-US" sz="2000" dirty="0">
                <a:solidFill>
                  <a:srgbClr val="FFFFFF"/>
                </a:solidFill>
                <a:cs typeface="Plus Jakarta Sans ExtraBold" pitchFamily="2" charset="0"/>
              </a:rPr>
              <a:t>Foundation Open</a:t>
            </a:r>
            <a:r>
              <a:rPr lang="pl-PL" sz="2000" dirty="0">
                <a:solidFill>
                  <a:srgbClr val="FFFFFF"/>
                </a:solidFill>
                <a:cs typeface="Plus Jakarta Sans ExtraBold" pitchFamily="2" charset="0"/>
              </a:rPr>
              <a:t> </a:t>
            </a:r>
            <a:r>
              <a:rPr lang="en-US" sz="2000" dirty="0">
                <a:solidFill>
                  <a:srgbClr val="FFFFFF"/>
                </a:solidFill>
                <a:cs typeface="Plus Jakarta Sans ExtraBold" pitchFamily="2" charset="0"/>
              </a:rPr>
              <a:t>Source Collaboration</a:t>
            </a:r>
          </a:p>
        </p:txBody>
      </p:sp>
      <p:grpSp>
        <p:nvGrpSpPr>
          <p:cNvPr id="3" name="组合 2"/>
          <p:cNvGrpSpPr/>
          <p:nvPr/>
        </p:nvGrpSpPr>
        <p:grpSpPr>
          <a:xfrm>
            <a:off x="480852" y="1321912"/>
            <a:ext cx="7205970" cy="3862405"/>
            <a:chOff x="480386" y="1692821"/>
            <a:chExt cx="7205970" cy="4385079"/>
          </a:xfrm>
        </p:grpSpPr>
        <p:pic>
          <p:nvPicPr>
            <p:cNvPr id="34" name="Google Shape;669;p75">
              <a:extLst>
                <a:ext uri="{FF2B5EF4-FFF2-40B4-BE49-F238E27FC236}">
                  <a16:creationId xmlns:a16="http://schemas.microsoft.com/office/drawing/2014/main" id="{54444E83-74D9-4F3A-A936-FDFF5EB689C5}"/>
                </a:ext>
              </a:extLst>
            </p:cNvPr>
            <p:cNvPicPr preferRelativeResize="0"/>
            <p:nvPr/>
          </p:nvPicPr>
          <p:blipFill>
            <a:blip r:embed="rId3">
              <a:alphaModFix/>
            </a:blip>
            <a:stretch>
              <a:fillRect/>
            </a:stretch>
          </p:blipFill>
          <p:spPr>
            <a:xfrm>
              <a:off x="2887293" y="1760077"/>
              <a:ext cx="2040568" cy="398417"/>
            </a:xfrm>
            <a:prstGeom prst="rect">
              <a:avLst/>
            </a:prstGeom>
            <a:noFill/>
            <a:ln>
              <a:noFill/>
            </a:ln>
          </p:spPr>
        </p:pic>
        <p:pic>
          <p:nvPicPr>
            <p:cNvPr id="35" name="Google Shape;670;p75">
              <a:extLst>
                <a:ext uri="{FF2B5EF4-FFF2-40B4-BE49-F238E27FC236}">
                  <a16:creationId xmlns:a16="http://schemas.microsoft.com/office/drawing/2014/main" id="{C449502F-30FF-4ACF-A1B9-2E7B057E3F6D}"/>
                </a:ext>
              </a:extLst>
            </p:cNvPr>
            <p:cNvPicPr preferRelativeResize="0"/>
            <p:nvPr/>
          </p:nvPicPr>
          <p:blipFill>
            <a:blip r:embed="rId4">
              <a:alphaModFix/>
            </a:blip>
            <a:stretch>
              <a:fillRect/>
            </a:stretch>
          </p:blipFill>
          <p:spPr>
            <a:xfrm>
              <a:off x="5509152" y="3014236"/>
              <a:ext cx="1431093" cy="449971"/>
            </a:xfrm>
            <a:prstGeom prst="rect">
              <a:avLst/>
            </a:prstGeom>
            <a:noFill/>
            <a:ln>
              <a:noFill/>
            </a:ln>
          </p:spPr>
        </p:pic>
        <p:grpSp>
          <p:nvGrpSpPr>
            <p:cNvPr id="6" name="Group 5">
              <a:extLst>
                <a:ext uri="{FF2B5EF4-FFF2-40B4-BE49-F238E27FC236}">
                  <a16:creationId xmlns:a16="http://schemas.microsoft.com/office/drawing/2014/main" id="{9F859A07-3CA6-46F2-81B9-AE1F722660EE}"/>
                </a:ext>
              </a:extLst>
            </p:cNvPr>
            <p:cNvGrpSpPr/>
            <p:nvPr/>
          </p:nvGrpSpPr>
          <p:grpSpPr>
            <a:xfrm>
              <a:off x="985675" y="4774614"/>
              <a:ext cx="2210347" cy="1069676"/>
              <a:chOff x="848159" y="4584105"/>
              <a:chExt cx="2210347" cy="1069676"/>
            </a:xfrm>
          </p:grpSpPr>
          <p:pic>
            <p:nvPicPr>
              <p:cNvPr id="38" name="Google Shape;673;p75">
                <a:extLst>
                  <a:ext uri="{FF2B5EF4-FFF2-40B4-BE49-F238E27FC236}">
                    <a16:creationId xmlns:a16="http://schemas.microsoft.com/office/drawing/2014/main" id="{A9BE6154-4898-4B01-A181-2621F32AE8B1}"/>
                  </a:ext>
                </a:extLst>
              </p:cNvPr>
              <p:cNvPicPr preferRelativeResize="0"/>
              <p:nvPr/>
            </p:nvPicPr>
            <p:blipFill>
              <a:blip r:embed="rId5">
                <a:alphaModFix/>
              </a:blip>
              <a:stretch>
                <a:fillRect/>
              </a:stretch>
            </p:blipFill>
            <p:spPr>
              <a:xfrm>
                <a:off x="908928" y="4584105"/>
                <a:ext cx="2149578" cy="510525"/>
              </a:xfrm>
              <a:prstGeom prst="rect">
                <a:avLst/>
              </a:prstGeom>
              <a:noFill/>
              <a:ln>
                <a:noFill/>
              </a:ln>
            </p:spPr>
          </p:pic>
          <p:sp>
            <p:nvSpPr>
              <p:cNvPr id="39" name="Google Shape;674;p75">
                <a:extLst>
                  <a:ext uri="{FF2B5EF4-FFF2-40B4-BE49-F238E27FC236}">
                    <a16:creationId xmlns:a16="http://schemas.microsoft.com/office/drawing/2014/main" id="{CC6D7300-DB6B-49C2-85E5-371824651355}"/>
                  </a:ext>
                </a:extLst>
              </p:cNvPr>
              <p:cNvSpPr txBox="1"/>
              <p:nvPr/>
            </p:nvSpPr>
            <p:spPr>
              <a:xfrm>
                <a:off x="848159" y="5069036"/>
                <a:ext cx="1975500" cy="584745"/>
              </a:xfrm>
              <a:prstGeom prst="rect">
                <a:avLst/>
              </a:prstGeom>
              <a:noFill/>
              <a:ln>
                <a:noFill/>
              </a:ln>
            </p:spPr>
            <p:txBody>
              <a:bodyPr spcFirstLastPara="1" wrap="square" lIns="91425" tIns="91425" rIns="91425" bIns="91425" anchor="t" anchorCtr="0">
                <a:spAutoFit/>
              </a:bodyPr>
              <a:lstStyle/>
              <a:p>
                <a:pPr>
                  <a:buClr>
                    <a:srgbClr val="000000"/>
                  </a:buClr>
                  <a:buFont typeface="Arial"/>
                  <a:buNone/>
                  <a:defRPr/>
                </a:pPr>
                <a:r>
                  <a:rPr lang="en-GB" sz="1400" b="1" kern="0" dirty="0">
                    <a:solidFill>
                      <a:srgbClr val="00A6F9"/>
                    </a:solidFill>
                    <a:cs typeface="Arial"/>
                    <a:sym typeface="Arial"/>
                  </a:rPr>
                  <a:t>Distribution</a:t>
                </a:r>
                <a:r>
                  <a:rPr lang="en-GB" sz="1400" kern="0" dirty="0">
                    <a:solidFill>
                      <a:srgbClr val="00A6F9"/>
                    </a:solidFill>
                    <a:cs typeface="Arial"/>
                    <a:sym typeface="Arial"/>
                  </a:rPr>
                  <a:t> </a:t>
                </a:r>
                <a:r>
                  <a:rPr lang="en-GB" sz="1200" kern="0" dirty="0">
                    <a:solidFill>
                      <a:srgbClr val="00A6F9"/>
                    </a:solidFill>
                    <a:cs typeface="Arial"/>
                    <a:sym typeface="Arial"/>
                  </a:rPr>
                  <a:t>OpenHarmony compatible</a:t>
                </a:r>
                <a:endParaRPr sz="1200" kern="0" dirty="0">
                  <a:solidFill>
                    <a:srgbClr val="00A6F9"/>
                  </a:solidFill>
                  <a:cs typeface="Arial"/>
                  <a:sym typeface="Arial"/>
                </a:endParaRPr>
              </a:p>
            </p:txBody>
          </p:sp>
        </p:grpSp>
        <p:sp>
          <p:nvSpPr>
            <p:cNvPr id="46" name="Google Shape;681;p75">
              <a:extLst>
                <a:ext uri="{FF2B5EF4-FFF2-40B4-BE49-F238E27FC236}">
                  <a16:creationId xmlns:a16="http://schemas.microsoft.com/office/drawing/2014/main" id="{AA64EBCB-ED0D-4F15-9D93-5DD9DE4A5027}"/>
                </a:ext>
              </a:extLst>
            </p:cNvPr>
            <p:cNvSpPr txBox="1"/>
            <p:nvPr/>
          </p:nvSpPr>
          <p:spPr>
            <a:xfrm>
              <a:off x="4066208" y="3580580"/>
              <a:ext cx="3620148" cy="769411"/>
            </a:xfrm>
            <a:prstGeom prst="rect">
              <a:avLst/>
            </a:prstGeom>
            <a:noFill/>
            <a:ln>
              <a:noFill/>
            </a:ln>
          </p:spPr>
          <p:txBody>
            <a:bodyPr spcFirstLastPara="1" wrap="square" lIns="91425" tIns="91425" rIns="91425" bIns="91425" anchor="t" anchorCtr="0">
              <a:spAutoFit/>
            </a:bodyPr>
            <a:lstStyle/>
            <a:p>
              <a:pPr>
                <a:buClr>
                  <a:srgbClr val="000000"/>
                </a:buClr>
                <a:buFont typeface="Arial"/>
                <a:buNone/>
                <a:defRPr/>
              </a:pPr>
              <a:r>
                <a:rPr lang="en-GB" sz="1400" b="1" kern="0" dirty="0">
                  <a:solidFill>
                    <a:srgbClr val="D34996"/>
                  </a:solidFill>
                  <a:cs typeface="Arial"/>
                  <a:sym typeface="Arial"/>
                </a:rPr>
                <a:t>Specification</a:t>
              </a:r>
              <a:r>
                <a:rPr lang="en-GB" sz="1400" kern="0" dirty="0">
                  <a:solidFill>
                    <a:srgbClr val="D34996"/>
                  </a:solidFill>
                  <a:cs typeface="Arial"/>
                  <a:sym typeface="Arial"/>
                </a:rPr>
                <a:t> </a:t>
              </a:r>
              <a:br>
                <a:rPr lang="pl-PL" sz="1400" kern="0" dirty="0">
                  <a:solidFill>
                    <a:srgbClr val="D34996"/>
                  </a:solidFill>
                  <a:cs typeface="Arial"/>
                  <a:sym typeface="Arial"/>
                </a:rPr>
              </a:br>
              <a:r>
                <a:rPr lang="en-GB" sz="1200" kern="0" dirty="0">
                  <a:solidFill>
                    <a:srgbClr val="D34996"/>
                  </a:solidFill>
                  <a:cs typeface="Arial"/>
                  <a:sym typeface="Arial"/>
                </a:rPr>
                <a:t>Superset of </a:t>
              </a:r>
              <a:r>
                <a:rPr lang="en-GB" sz="1200" kern="0" dirty="0" err="1">
                  <a:solidFill>
                    <a:srgbClr val="D34996"/>
                  </a:solidFill>
                  <a:cs typeface="Arial"/>
                  <a:sym typeface="Arial"/>
                </a:rPr>
                <a:t>OpenHarmony</a:t>
              </a:r>
              <a:r>
                <a:rPr lang="en-GB" sz="1200" kern="0" dirty="0">
                  <a:solidFill>
                    <a:srgbClr val="D34996"/>
                  </a:solidFill>
                  <a:cs typeface="Arial"/>
                  <a:sym typeface="Arial"/>
                </a:rPr>
                <a:t> Specifications </a:t>
              </a:r>
            </a:p>
            <a:p>
              <a:pPr>
                <a:buClr>
                  <a:srgbClr val="000000"/>
                </a:buClr>
                <a:buFont typeface="Arial"/>
                <a:buNone/>
                <a:defRPr/>
              </a:pPr>
              <a:r>
                <a:rPr lang="en-IE" sz="1200" kern="0" dirty="0">
                  <a:solidFill>
                    <a:srgbClr val="D34996"/>
                  </a:solidFill>
                  <a:cs typeface="Arial"/>
                  <a:sym typeface="Arial"/>
                </a:rPr>
                <a:t>Developed following Eclipse Specification Process</a:t>
              </a:r>
            </a:p>
          </p:txBody>
        </p:sp>
        <p:cxnSp>
          <p:nvCxnSpPr>
            <p:cNvPr id="49" name="Google Shape;684;p75">
              <a:extLst>
                <a:ext uri="{FF2B5EF4-FFF2-40B4-BE49-F238E27FC236}">
                  <a16:creationId xmlns:a16="http://schemas.microsoft.com/office/drawing/2014/main" id="{B600E64F-3F5A-4B65-9CA7-B49471B03502}"/>
                </a:ext>
              </a:extLst>
            </p:cNvPr>
            <p:cNvCxnSpPr>
              <a:cxnSpLocks/>
            </p:cNvCxnSpPr>
            <p:nvPr/>
          </p:nvCxnSpPr>
          <p:spPr>
            <a:xfrm flipH="1">
              <a:off x="1973425" y="3002895"/>
              <a:ext cx="1" cy="1529253"/>
            </a:xfrm>
            <a:prstGeom prst="straightConnector1">
              <a:avLst/>
            </a:prstGeom>
            <a:noFill/>
            <a:ln w="28575" cap="flat" cmpd="sng">
              <a:solidFill>
                <a:srgbClr val="00A6F9"/>
              </a:solidFill>
              <a:prstDash val="solid"/>
              <a:round/>
              <a:headEnd type="none" w="med" len="med"/>
              <a:tailEnd type="triangle" w="med" len="med"/>
            </a:ln>
          </p:spPr>
        </p:cxnSp>
        <p:cxnSp>
          <p:nvCxnSpPr>
            <p:cNvPr id="50" name="Google Shape;685;p75">
              <a:extLst>
                <a:ext uri="{FF2B5EF4-FFF2-40B4-BE49-F238E27FC236}">
                  <a16:creationId xmlns:a16="http://schemas.microsoft.com/office/drawing/2014/main" id="{B2CEAD22-B63B-4782-8651-F04D856FF58D}"/>
                </a:ext>
              </a:extLst>
            </p:cNvPr>
            <p:cNvCxnSpPr>
              <a:cxnSpLocks/>
            </p:cNvCxnSpPr>
            <p:nvPr/>
          </p:nvCxnSpPr>
          <p:spPr>
            <a:xfrm>
              <a:off x="4537743" y="2374039"/>
              <a:ext cx="492589" cy="553870"/>
            </a:xfrm>
            <a:prstGeom prst="straightConnector1">
              <a:avLst/>
            </a:prstGeom>
            <a:noFill/>
            <a:ln w="28575" cap="flat" cmpd="sng">
              <a:solidFill>
                <a:srgbClr val="D34996"/>
              </a:solidFill>
              <a:prstDash val="solid"/>
              <a:round/>
              <a:headEnd type="none" w="med" len="med"/>
              <a:tailEnd type="triangle" w="med" len="med"/>
            </a:ln>
          </p:spPr>
        </p:cxnSp>
        <p:cxnSp>
          <p:nvCxnSpPr>
            <p:cNvPr id="51" name="Google Shape;686;p75">
              <a:extLst>
                <a:ext uri="{FF2B5EF4-FFF2-40B4-BE49-F238E27FC236}">
                  <a16:creationId xmlns:a16="http://schemas.microsoft.com/office/drawing/2014/main" id="{1BD98606-9EA2-4E64-82B4-DABAEBE5D0AB}"/>
                </a:ext>
              </a:extLst>
            </p:cNvPr>
            <p:cNvCxnSpPr>
              <a:cxnSpLocks/>
            </p:cNvCxnSpPr>
            <p:nvPr/>
          </p:nvCxnSpPr>
          <p:spPr>
            <a:xfrm>
              <a:off x="5158258" y="4339447"/>
              <a:ext cx="0" cy="670559"/>
            </a:xfrm>
            <a:prstGeom prst="straightConnector1">
              <a:avLst/>
            </a:prstGeom>
            <a:noFill/>
            <a:ln w="28575" cap="flat" cmpd="sng">
              <a:solidFill>
                <a:srgbClr val="02A6F9"/>
              </a:solidFill>
              <a:prstDash val="solid"/>
              <a:round/>
              <a:headEnd type="none" w="med" len="med"/>
              <a:tailEnd type="triangle" w="med" len="med"/>
            </a:ln>
          </p:spPr>
        </p:cxnSp>
        <p:cxnSp>
          <p:nvCxnSpPr>
            <p:cNvPr id="53" name="Google Shape;688;p75">
              <a:extLst>
                <a:ext uri="{FF2B5EF4-FFF2-40B4-BE49-F238E27FC236}">
                  <a16:creationId xmlns:a16="http://schemas.microsoft.com/office/drawing/2014/main" id="{C5FC9C06-9180-4E32-A54B-D667C0B6C14B}"/>
                </a:ext>
              </a:extLst>
            </p:cNvPr>
            <p:cNvCxnSpPr>
              <a:cxnSpLocks/>
              <a:endCxn id="35" idx="1"/>
            </p:cNvCxnSpPr>
            <p:nvPr/>
          </p:nvCxnSpPr>
          <p:spPr>
            <a:xfrm flipV="1">
              <a:off x="5343260" y="3239222"/>
              <a:ext cx="165892" cy="45112"/>
            </a:xfrm>
            <a:prstGeom prst="straightConnector1">
              <a:avLst/>
            </a:prstGeom>
            <a:noFill/>
            <a:ln w="9525" cap="flat" cmpd="sng">
              <a:solidFill>
                <a:srgbClr val="FFFFFF"/>
              </a:solidFill>
              <a:prstDash val="dash"/>
              <a:round/>
              <a:headEnd type="none" w="med" len="med"/>
              <a:tailEnd type="none" w="med" len="med"/>
            </a:ln>
          </p:spPr>
        </p:cxnSp>
        <p:sp>
          <p:nvSpPr>
            <p:cNvPr id="47" name="Google Shape;682;p75">
              <a:extLst>
                <a:ext uri="{FF2B5EF4-FFF2-40B4-BE49-F238E27FC236}">
                  <a16:creationId xmlns:a16="http://schemas.microsoft.com/office/drawing/2014/main" id="{4625980A-0716-4DF8-9CD8-D3B862263384}"/>
                </a:ext>
              </a:extLst>
            </p:cNvPr>
            <p:cNvSpPr txBox="1"/>
            <p:nvPr/>
          </p:nvSpPr>
          <p:spPr>
            <a:xfrm>
              <a:off x="4369868" y="5493155"/>
              <a:ext cx="2801793" cy="584745"/>
            </a:xfrm>
            <a:prstGeom prst="rect">
              <a:avLst/>
            </a:prstGeom>
            <a:noFill/>
            <a:ln>
              <a:noFill/>
            </a:ln>
          </p:spPr>
          <p:txBody>
            <a:bodyPr spcFirstLastPara="1" wrap="square" lIns="91425" tIns="91425" rIns="91425" bIns="91425" anchor="t" anchorCtr="0">
              <a:spAutoFit/>
            </a:bodyPr>
            <a:lstStyle/>
            <a:p>
              <a:pPr>
                <a:buClr>
                  <a:srgbClr val="000000"/>
                </a:buClr>
                <a:buFont typeface="Arial"/>
                <a:buNone/>
                <a:defRPr/>
              </a:pPr>
              <a:r>
                <a:rPr lang="en-GB" sz="1400" b="1" kern="0" dirty="0">
                  <a:solidFill>
                    <a:srgbClr val="00A6F9"/>
                  </a:solidFill>
                  <a:cs typeface="Arial"/>
                  <a:sym typeface="Arial"/>
                </a:rPr>
                <a:t>Distribution</a:t>
              </a:r>
              <a:r>
                <a:rPr lang="en-GB" sz="1400" kern="0" dirty="0">
                  <a:solidFill>
                    <a:srgbClr val="00A6F9"/>
                  </a:solidFill>
                  <a:cs typeface="Arial"/>
                  <a:sym typeface="Arial"/>
                </a:rPr>
                <a:t> </a:t>
              </a:r>
              <a:br>
                <a:rPr lang="pl-PL" sz="1400" kern="0" dirty="0">
                  <a:solidFill>
                    <a:srgbClr val="00A6F9"/>
                  </a:solidFill>
                  <a:cs typeface="Arial"/>
                  <a:sym typeface="Arial"/>
                </a:rPr>
              </a:br>
              <a:r>
                <a:rPr lang="en-GB" sz="1200" kern="0" dirty="0" err="1">
                  <a:solidFill>
                    <a:srgbClr val="00A6F9"/>
                  </a:solidFill>
                  <a:cs typeface="Arial"/>
                  <a:sym typeface="Arial"/>
                </a:rPr>
                <a:t>Oniro</a:t>
              </a:r>
              <a:r>
                <a:rPr lang="en-GB" sz="1200" kern="0" dirty="0">
                  <a:solidFill>
                    <a:srgbClr val="00A6F9"/>
                  </a:solidFill>
                  <a:cs typeface="Arial"/>
                  <a:sym typeface="Arial"/>
                </a:rPr>
                <a:t> &amp; OpenHarmony compatible</a:t>
              </a:r>
              <a:endParaRPr sz="1100" kern="0" dirty="0">
                <a:solidFill>
                  <a:srgbClr val="00A6F9"/>
                </a:solidFill>
                <a:cs typeface="Arial"/>
                <a:sym typeface="Arial"/>
              </a:endParaRPr>
            </a:p>
          </p:txBody>
        </p:sp>
        <p:pic>
          <p:nvPicPr>
            <p:cNvPr id="52" name="Graphic 51">
              <a:extLst>
                <a:ext uri="{FF2B5EF4-FFF2-40B4-BE49-F238E27FC236}">
                  <a16:creationId xmlns:a16="http://schemas.microsoft.com/office/drawing/2014/main" id="{965A74F8-6460-4DA3-A268-79D20AB32C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0241" y="4935706"/>
              <a:ext cx="1578041" cy="747494"/>
            </a:xfrm>
            <a:prstGeom prst="rect">
              <a:avLst/>
            </a:prstGeom>
          </p:spPr>
        </p:pic>
        <p:sp>
          <p:nvSpPr>
            <p:cNvPr id="36" name="Google Shape;671;p75">
              <a:extLst>
                <a:ext uri="{FF2B5EF4-FFF2-40B4-BE49-F238E27FC236}">
                  <a16:creationId xmlns:a16="http://schemas.microsoft.com/office/drawing/2014/main" id="{EFEA75C8-170F-4BA6-BEF7-8A262B0AF16E}"/>
                </a:ext>
              </a:extLst>
            </p:cNvPr>
            <p:cNvSpPr txBox="1"/>
            <p:nvPr/>
          </p:nvSpPr>
          <p:spPr>
            <a:xfrm>
              <a:off x="480386" y="2158494"/>
              <a:ext cx="4498274" cy="800189"/>
            </a:xfrm>
            <a:prstGeom prst="rect">
              <a:avLst/>
            </a:prstGeom>
            <a:noFill/>
            <a:ln>
              <a:noFill/>
            </a:ln>
          </p:spPr>
          <p:txBody>
            <a:bodyPr spcFirstLastPara="1" wrap="square" lIns="91425" tIns="91425" rIns="91425" bIns="91425" anchor="t" anchorCtr="0">
              <a:spAutoFit/>
            </a:bodyPr>
            <a:lstStyle/>
            <a:p>
              <a:pPr>
                <a:buClr>
                  <a:srgbClr val="000000"/>
                </a:buClr>
                <a:defRPr/>
              </a:pPr>
              <a:r>
                <a:rPr lang="en-GB" sz="1400" b="1" kern="0" dirty="0">
                  <a:solidFill>
                    <a:srgbClr val="D34996"/>
                  </a:solidFill>
                  <a:cs typeface="Arial"/>
                  <a:sym typeface="Arial"/>
                </a:rPr>
                <a:t>Specification</a:t>
              </a:r>
              <a:br>
                <a:rPr lang="pl-PL" sz="1400" b="1" kern="0" dirty="0">
                  <a:solidFill>
                    <a:srgbClr val="D34996"/>
                  </a:solidFill>
                  <a:cs typeface="Arial"/>
                  <a:sym typeface="Arial"/>
                </a:rPr>
              </a:br>
              <a:r>
                <a:rPr lang="en-US" sz="1200" kern="0" dirty="0">
                  <a:solidFill>
                    <a:srgbClr val="D34996"/>
                  </a:solidFill>
                  <a:cs typeface="Arial"/>
                  <a:sym typeface="Arial"/>
                </a:rPr>
                <a:t>Developed following </a:t>
              </a:r>
              <a:r>
                <a:rPr lang="en-US" sz="1200" kern="0" dirty="0" err="1">
                  <a:solidFill>
                    <a:srgbClr val="D34996"/>
                  </a:solidFill>
                  <a:cs typeface="Arial"/>
                  <a:sym typeface="Arial"/>
                </a:rPr>
                <a:t>OpenAtom</a:t>
              </a:r>
              <a:r>
                <a:rPr lang="en-US" sz="1200" kern="0" dirty="0">
                  <a:solidFill>
                    <a:srgbClr val="D34996"/>
                  </a:solidFill>
                  <a:cs typeface="Arial"/>
                  <a:sym typeface="Arial"/>
                </a:rPr>
                <a:t> Specification Process</a:t>
              </a:r>
            </a:p>
            <a:p>
              <a:pPr>
                <a:buClr>
                  <a:srgbClr val="000000"/>
                </a:buClr>
                <a:buFont typeface="Arial"/>
                <a:buNone/>
                <a:defRPr/>
              </a:pPr>
              <a:endParaRPr sz="1400" b="1" kern="0" dirty="0">
                <a:solidFill>
                  <a:srgbClr val="D34996"/>
                </a:solidFill>
                <a:cs typeface="Arial"/>
                <a:sym typeface="Arial"/>
              </a:endParaRPr>
            </a:p>
          </p:txBody>
        </p:sp>
        <p:pic>
          <p:nvPicPr>
            <p:cNvPr id="24" name="Google Shape;673;p75">
              <a:extLst>
                <a:ext uri="{FF2B5EF4-FFF2-40B4-BE49-F238E27FC236}">
                  <a16:creationId xmlns:a16="http://schemas.microsoft.com/office/drawing/2014/main" id="{F9B96C35-47E0-448E-8CE0-2FA2BB8BD16A}"/>
                </a:ext>
              </a:extLst>
            </p:cNvPr>
            <p:cNvPicPr preferRelativeResize="0"/>
            <p:nvPr/>
          </p:nvPicPr>
          <p:blipFill>
            <a:blip r:embed="rId5">
              <a:alphaModFix/>
            </a:blip>
            <a:stretch>
              <a:fillRect/>
            </a:stretch>
          </p:blipFill>
          <p:spPr>
            <a:xfrm>
              <a:off x="502229" y="1692821"/>
              <a:ext cx="2149578" cy="510525"/>
            </a:xfrm>
            <a:prstGeom prst="rect">
              <a:avLst/>
            </a:prstGeom>
            <a:noFill/>
            <a:ln>
              <a:noFill/>
            </a:ln>
          </p:spPr>
        </p:pic>
        <p:pic>
          <p:nvPicPr>
            <p:cNvPr id="33" name="Graphic 32">
              <a:extLst>
                <a:ext uri="{FF2B5EF4-FFF2-40B4-BE49-F238E27FC236}">
                  <a16:creationId xmlns:a16="http://schemas.microsoft.com/office/drawing/2014/main" id="{0AE415DF-B70B-4695-83AD-D5ADCB13D8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3697" y="2918761"/>
              <a:ext cx="1557578" cy="747494"/>
            </a:xfrm>
            <a:prstGeom prst="rect">
              <a:avLst/>
            </a:prstGeom>
          </p:spPr>
        </p:pic>
      </p:grpSp>
      <p:pic>
        <p:nvPicPr>
          <p:cNvPr id="25" name="Picture 24">
            <a:extLst>
              <a:ext uri="{FF2B5EF4-FFF2-40B4-BE49-F238E27FC236}">
                <a16:creationId xmlns:a16="http://schemas.microsoft.com/office/drawing/2014/main" id="{1D2B1350-C691-4A40-A858-AF70A5F0B8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9095" y="99402"/>
            <a:ext cx="1941722" cy="919763"/>
          </a:xfrm>
          <a:prstGeom prst="rect">
            <a:avLst/>
          </a:prstGeom>
        </p:spPr>
      </p:pic>
      <p:pic>
        <p:nvPicPr>
          <p:cNvPr id="22" name="图片 123">
            <a:extLst>
              <a:ext uri="{FF2B5EF4-FFF2-40B4-BE49-F238E27FC236}">
                <a16:creationId xmlns:a16="http://schemas.microsoft.com/office/drawing/2014/main" id="{D108872B-0993-482C-AB45-2AB98905D29C}"/>
              </a:ext>
            </a:extLst>
          </p:cNvPr>
          <p:cNvPicPr>
            <a:picLocks noChangeAspect="1"/>
          </p:cNvPicPr>
          <p:nvPr/>
        </p:nvPicPr>
        <p:blipFill rotWithShape="1">
          <a:blip r:embed="rId10"/>
          <a:srcRect t="22869"/>
          <a:stretch/>
        </p:blipFill>
        <p:spPr>
          <a:xfrm>
            <a:off x="8572788" y="4059222"/>
            <a:ext cx="2579304" cy="1457137"/>
          </a:xfrm>
          <a:prstGeom prst="rect">
            <a:avLst/>
          </a:prstGeom>
        </p:spPr>
      </p:pic>
      <p:grpSp>
        <p:nvGrpSpPr>
          <p:cNvPr id="23" name="Group 22">
            <a:extLst>
              <a:ext uri="{FF2B5EF4-FFF2-40B4-BE49-F238E27FC236}">
                <a16:creationId xmlns:a16="http://schemas.microsoft.com/office/drawing/2014/main" id="{24EE3A76-BF32-456F-A132-3E6F92AA42C2}"/>
              </a:ext>
            </a:extLst>
          </p:cNvPr>
          <p:cNvGrpSpPr/>
          <p:nvPr/>
        </p:nvGrpSpPr>
        <p:grpSpPr>
          <a:xfrm>
            <a:off x="7745727" y="1226861"/>
            <a:ext cx="3894497" cy="2750218"/>
            <a:chOff x="775083" y="1831666"/>
            <a:chExt cx="5439449" cy="4202668"/>
          </a:xfrm>
        </p:grpSpPr>
        <p:pic>
          <p:nvPicPr>
            <p:cNvPr id="26" name="Picture 2" descr="Datei:Eclipse Theia Logo.svg – Wikipedia">
              <a:extLst>
                <a:ext uri="{FF2B5EF4-FFF2-40B4-BE49-F238E27FC236}">
                  <a16:creationId xmlns:a16="http://schemas.microsoft.com/office/drawing/2014/main" id="{5DE9F396-51FD-4BB8-AF2D-2670F9004B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4734" y="4208074"/>
              <a:ext cx="976630" cy="1363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clipse Kanto™ | IoT edge software stack">
              <a:extLst>
                <a:ext uri="{FF2B5EF4-FFF2-40B4-BE49-F238E27FC236}">
                  <a16:creationId xmlns:a16="http://schemas.microsoft.com/office/drawing/2014/main" id="{13D59876-1B0D-4EC6-B59A-2C468EEDC4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29479" y="2484289"/>
              <a:ext cx="817273" cy="238065"/>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a:extLst>
                <a:ext uri="{FF2B5EF4-FFF2-40B4-BE49-F238E27FC236}">
                  <a16:creationId xmlns:a16="http://schemas.microsoft.com/office/drawing/2014/main" id="{59F80BF3-C490-4CCD-AC80-CF59504241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21803" y="5060432"/>
              <a:ext cx="621911" cy="257199"/>
            </a:xfrm>
            <a:prstGeom prst="rect">
              <a:avLst/>
            </a:prstGeom>
          </p:spPr>
        </p:pic>
        <p:pic>
          <p:nvPicPr>
            <p:cNvPr id="29" name="Picture 10" descr="Servo web rendering engine joins Linux Foundation Europe">
              <a:extLst>
                <a:ext uri="{FF2B5EF4-FFF2-40B4-BE49-F238E27FC236}">
                  <a16:creationId xmlns:a16="http://schemas.microsoft.com/office/drawing/2014/main" id="{FA0614E6-DA43-4D8F-B0CB-0819431DB25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3317" y="3180100"/>
              <a:ext cx="1069029" cy="4850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C8996CE-B41D-4421-9F75-28737D670101}"/>
                </a:ext>
              </a:extLst>
            </p:cNvPr>
            <p:cNvPicPr>
              <a:picLocks noChangeAspect="1"/>
            </p:cNvPicPr>
            <p:nvPr/>
          </p:nvPicPr>
          <p:blipFill>
            <a:blip r:embed="rId16"/>
            <a:stretch>
              <a:fillRect/>
            </a:stretch>
          </p:blipFill>
          <p:spPr>
            <a:xfrm>
              <a:off x="5232636" y="4087906"/>
              <a:ext cx="981896" cy="382035"/>
            </a:xfrm>
            <a:prstGeom prst="rect">
              <a:avLst/>
            </a:prstGeom>
          </p:spPr>
        </p:pic>
        <p:pic>
          <p:nvPicPr>
            <p:cNvPr id="31" name="Picture 12" descr="React Native Multi-Language Support">
              <a:extLst>
                <a:ext uri="{FF2B5EF4-FFF2-40B4-BE49-F238E27FC236}">
                  <a16:creationId xmlns:a16="http://schemas.microsoft.com/office/drawing/2014/main" id="{4A560096-0D97-4B3D-A149-8614088B6F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083" y="2419755"/>
              <a:ext cx="1429966" cy="415937"/>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45;p16">
              <a:extLst>
                <a:ext uri="{FF2B5EF4-FFF2-40B4-BE49-F238E27FC236}">
                  <a16:creationId xmlns:a16="http://schemas.microsoft.com/office/drawing/2014/main" id="{220A26F4-07B1-486A-B462-8DCE795604FB}"/>
                </a:ext>
              </a:extLst>
            </p:cNvPr>
            <p:cNvSpPr/>
            <p:nvPr/>
          </p:nvSpPr>
          <p:spPr>
            <a:xfrm>
              <a:off x="2351121" y="1858386"/>
              <a:ext cx="2669552" cy="4175948"/>
            </a:xfrm>
            <a:prstGeom prst="roundRect">
              <a:avLst>
                <a:gd name="adj" fmla="val 16667"/>
              </a:avLst>
            </a:prstGeom>
            <a:gradFill>
              <a:gsLst>
                <a:gs pos="0">
                  <a:schemeClr val="bg1"/>
                </a:gs>
                <a:gs pos="40000">
                  <a:schemeClr val="accent5">
                    <a:lumMod val="20000"/>
                    <a:lumOff val="80000"/>
                    <a:alpha val="33000"/>
                  </a:schemeClr>
                </a:gs>
              </a:gsLst>
              <a:lin ang="5400000" scaled="1"/>
            </a:gradFill>
            <a:ln w="28575" cap="rnd" cmpd="sng">
              <a:gradFill flip="none" rotWithShape="1">
                <a:gsLst>
                  <a:gs pos="0">
                    <a:srgbClr val="35BCDB"/>
                  </a:gs>
                  <a:gs pos="28000">
                    <a:srgbClr val="D34995"/>
                  </a:gs>
                  <a:gs pos="71000">
                    <a:srgbClr val="FAEE52"/>
                  </a:gs>
                  <a:gs pos="100000">
                    <a:srgbClr val="6024B5"/>
                  </a:gs>
                </a:gsLst>
                <a:lin ang="5400000" scaled="1"/>
                <a:tileRect/>
              </a:gradFill>
              <a:prstDash val="sysDot"/>
              <a:round/>
              <a:headEnd type="none" w="sm" len="sm"/>
              <a:tailEnd type="none" w="sm" len="sm"/>
            </a:ln>
          </p:spPr>
          <p:txBody>
            <a:bodyPr spcFirstLastPara="1" wrap="square" lIns="68575" tIns="34275" rIns="68575" bIns="34275" anchor="ctr" anchorCtr="0">
              <a:noAutofit/>
            </a:bodyPr>
            <a:lstStyle/>
            <a:p>
              <a:pPr algn="ctr">
                <a:defRPr/>
              </a:pPr>
              <a:endParaRPr sz="1000">
                <a:solidFill>
                  <a:srgbClr val="FFFFFF"/>
                </a:solidFill>
                <a:latin typeface="Calibri"/>
                <a:ea typeface="Calibri"/>
                <a:cs typeface="Calibri"/>
                <a:sym typeface="Calibri"/>
              </a:endParaRPr>
            </a:p>
          </p:txBody>
        </p:sp>
        <p:sp>
          <p:nvSpPr>
            <p:cNvPr id="37" name="Google Shape;146;p16">
              <a:extLst>
                <a:ext uri="{FF2B5EF4-FFF2-40B4-BE49-F238E27FC236}">
                  <a16:creationId xmlns:a16="http://schemas.microsoft.com/office/drawing/2014/main" id="{A47D0501-9289-4E3C-9702-A1A586194867}"/>
                </a:ext>
              </a:extLst>
            </p:cNvPr>
            <p:cNvSpPr/>
            <p:nvPr/>
          </p:nvSpPr>
          <p:spPr>
            <a:xfrm>
              <a:off x="2559927" y="2447799"/>
              <a:ext cx="2255848" cy="3390567"/>
            </a:xfrm>
            <a:prstGeom prst="roundRect">
              <a:avLst>
                <a:gd name="adj" fmla="val 16667"/>
              </a:avLst>
            </a:prstGeom>
            <a:gradFill flip="none" rotWithShape="1">
              <a:gsLst>
                <a:gs pos="0">
                  <a:srgbClr val="7AC943"/>
                </a:gs>
                <a:gs pos="100000">
                  <a:srgbClr val="3FA9F4"/>
                </a:gs>
              </a:gsLst>
              <a:lin ang="10800000" scaled="0"/>
              <a:tileRect/>
            </a:gradFill>
            <a:ln w="28575" cap="flat" cmpd="sng">
              <a:noFill/>
              <a:prstDash val="solid"/>
              <a:round/>
              <a:headEnd type="none" w="sm" len="sm"/>
              <a:tailEnd type="none" w="sm" len="sm"/>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40" name="Google Shape;182;p16">
              <a:extLst>
                <a:ext uri="{FF2B5EF4-FFF2-40B4-BE49-F238E27FC236}">
                  <a16:creationId xmlns:a16="http://schemas.microsoft.com/office/drawing/2014/main" id="{1AB06081-0CED-4168-AFDB-1EAD2AFDCE5F}"/>
                </a:ext>
              </a:extLst>
            </p:cNvPr>
            <p:cNvSpPr>
              <a:spLocks noChangeAspect="1"/>
            </p:cNvSpPr>
            <p:nvPr/>
          </p:nvSpPr>
          <p:spPr>
            <a:xfrm>
              <a:off x="4979628" y="2556565"/>
              <a:ext cx="96428" cy="95901"/>
            </a:xfrm>
            <a:prstGeom prst="ellipse">
              <a:avLst/>
            </a:prstGeom>
            <a:solidFill>
              <a:srgbClr val="8085B9"/>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41" name="Google Shape;194;p16">
              <a:extLst>
                <a:ext uri="{FF2B5EF4-FFF2-40B4-BE49-F238E27FC236}">
                  <a16:creationId xmlns:a16="http://schemas.microsoft.com/office/drawing/2014/main" id="{9006FDE5-B7E9-4E18-BE99-B62E9B808FFB}"/>
                </a:ext>
              </a:extLst>
            </p:cNvPr>
            <p:cNvSpPr/>
            <p:nvPr/>
          </p:nvSpPr>
          <p:spPr>
            <a:xfrm>
              <a:off x="806668" y="3291198"/>
              <a:ext cx="1419430" cy="229751"/>
            </a:xfrm>
            <a:prstGeom prst="roundRect">
              <a:avLst>
                <a:gd name="adj" fmla="val 16667"/>
              </a:avLst>
            </a:prstGeom>
            <a:noFill/>
            <a:ln w="28575" cap="rnd" cmpd="sng">
              <a:noFill/>
              <a:prstDash val="sysDot"/>
              <a:round/>
              <a:headEnd type="none" w="sm" len="sm"/>
              <a:tailEnd type="none" w="sm" len="sm"/>
            </a:ln>
          </p:spPr>
          <p:txBody>
            <a:bodyPr spcFirstLastPara="1" wrap="square" lIns="68575" tIns="34275" rIns="68575" bIns="34275" anchor="ctr" anchorCtr="0">
              <a:noAutofit/>
            </a:bodyPr>
            <a:lstStyle/>
            <a:p>
              <a:pPr algn="r">
                <a:defRPr/>
              </a:pPr>
              <a:r>
                <a:rPr lang="en-US" sz="1600" dirty="0">
                  <a:solidFill>
                    <a:srgbClr val="1B1937"/>
                  </a:solidFill>
                  <a:latin typeface="Plus Jakarta Sans ExtraBold" pitchFamily="2" charset="0"/>
                  <a:ea typeface="Calibri"/>
                  <a:cs typeface="Plus Jakarta Sans ExtraBold" pitchFamily="2" charset="0"/>
                  <a:sym typeface="Calibri"/>
                </a:rPr>
                <a:t>IP Pipeline</a:t>
              </a:r>
            </a:p>
          </p:txBody>
        </p:sp>
        <p:grpSp>
          <p:nvGrpSpPr>
            <p:cNvPr id="42" name="Google Shape;147;p16">
              <a:extLst>
                <a:ext uri="{FF2B5EF4-FFF2-40B4-BE49-F238E27FC236}">
                  <a16:creationId xmlns:a16="http://schemas.microsoft.com/office/drawing/2014/main" id="{3F8614FA-A7DB-494B-9A1D-A11874AAA855}"/>
                </a:ext>
              </a:extLst>
            </p:cNvPr>
            <p:cNvGrpSpPr/>
            <p:nvPr/>
          </p:nvGrpSpPr>
          <p:grpSpPr>
            <a:xfrm>
              <a:off x="2795675" y="2999105"/>
              <a:ext cx="1815619" cy="2728861"/>
              <a:chOff x="3304174" y="1096014"/>
              <a:chExt cx="2536785" cy="3912696"/>
            </a:xfrm>
          </p:grpSpPr>
          <p:grpSp>
            <p:nvGrpSpPr>
              <p:cNvPr id="80" name="Google Shape;148;p16">
                <a:extLst>
                  <a:ext uri="{FF2B5EF4-FFF2-40B4-BE49-F238E27FC236}">
                    <a16:creationId xmlns:a16="http://schemas.microsoft.com/office/drawing/2014/main" id="{F465A59C-EC36-4C76-A8A7-43DC486D5FD4}"/>
                  </a:ext>
                </a:extLst>
              </p:cNvPr>
              <p:cNvGrpSpPr/>
              <p:nvPr/>
            </p:nvGrpSpPr>
            <p:grpSpPr>
              <a:xfrm>
                <a:off x="3304174" y="3177540"/>
                <a:ext cx="2536785" cy="1831170"/>
                <a:chOff x="8808720" y="3048000"/>
                <a:chExt cx="6766565" cy="4884423"/>
              </a:xfrm>
            </p:grpSpPr>
            <p:sp>
              <p:nvSpPr>
                <p:cNvPr id="97" name="Google Shape;149;p16">
                  <a:extLst>
                    <a:ext uri="{FF2B5EF4-FFF2-40B4-BE49-F238E27FC236}">
                      <a16:creationId xmlns:a16="http://schemas.microsoft.com/office/drawing/2014/main" id="{53D2356A-426D-4AE6-8563-00DE6BE12F6A}"/>
                    </a:ext>
                  </a:extLst>
                </p:cNvPr>
                <p:cNvSpPr/>
                <p:nvPr/>
              </p:nvSpPr>
              <p:spPr>
                <a:xfrm>
                  <a:off x="8808720" y="3048000"/>
                  <a:ext cx="6766565" cy="4884423"/>
                </a:xfrm>
                <a:custGeom>
                  <a:avLst/>
                  <a:gdLst/>
                  <a:ahLst/>
                  <a:cxnLst/>
                  <a:rect l="l" t="t" r="r" b="b"/>
                  <a:pathLst>
                    <a:path w="6766565" h="4884423" extrusionOk="0">
                      <a:moveTo>
                        <a:pt x="3383280" y="0"/>
                      </a:moveTo>
                      <a:lnTo>
                        <a:pt x="6763966" y="1982727"/>
                      </a:lnTo>
                      <a:lnTo>
                        <a:pt x="6766565" y="1981201"/>
                      </a:lnTo>
                      <a:lnTo>
                        <a:pt x="6766565" y="2194561"/>
                      </a:lnTo>
                      <a:lnTo>
                        <a:pt x="6766565" y="2685434"/>
                      </a:lnTo>
                      <a:lnTo>
                        <a:pt x="6766565" y="2898794"/>
                      </a:lnTo>
                      <a:lnTo>
                        <a:pt x="3383284" y="4884422"/>
                      </a:lnTo>
                      <a:lnTo>
                        <a:pt x="3383284" y="4884423"/>
                      </a:lnTo>
                      <a:lnTo>
                        <a:pt x="3383283" y="4884422"/>
                      </a:lnTo>
                      <a:lnTo>
                        <a:pt x="3383281" y="4884423"/>
                      </a:lnTo>
                      <a:lnTo>
                        <a:pt x="3383281" y="4884422"/>
                      </a:lnTo>
                      <a:lnTo>
                        <a:pt x="0" y="2898794"/>
                      </a:lnTo>
                      <a:lnTo>
                        <a:pt x="0" y="2685434"/>
                      </a:lnTo>
                      <a:lnTo>
                        <a:pt x="0" y="2194561"/>
                      </a:lnTo>
                      <a:lnTo>
                        <a:pt x="0" y="1984248"/>
                      </a:lnTo>
                      <a:lnTo>
                        <a:pt x="0" y="1981201"/>
                      </a:lnTo>
                      <a:lnTo>
                        <a:pt x="2597" y="1982725"/>
                      </a:lnTo>
                      <a:close/>
                    </a:path>
                  </a:pathLst>
                </a:custGeom>
                <a:solidFill>
                  <a:srgbClr val="A47EDC"/>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8" name="Google Shape;150;p16">
                  <a:extLst>
                    <a:ext uri="{FF2B5EF4-FFF2-40B4-BE49-F238E27FC236}">
                      <a16:creationId xmlns:a16="http://schemas.microsoft.com/office/drawing/2014/main" id="{9DA077C0-1BED-4643-8D41-874657715536}"/>
                    </a:ext>
                  </a:extLst>
                </p:cNvPr>
                <p:cNvSpPr/>
                <p:nvPr/>
              </p:nvSpPr>
              <p:spPr>
                <a:xfrm>
                  <a:off x="8808720" y="3048000"/>
                  <a:ext cx="6766560" cy="3968496"/>
                </a:xfrm>
                <a:custGeom>
                  <a:avLst/>
                  <a:gdLst/>
                  <a:ahLst/>
                  <a:cxnLst/>
                  <a:rect l="l" t="t" r="r" b="b"/>
                  <a:pathLst>
                    <a:path w="6766560" h="3968496" extrusionOk="0">
                      <a:moveTo>
                        <a:pt x="3383280" y="0"/>
                      </a:moveTo>
                      <a:lnTo>
                        <a:pt x="6766560" y="1984248"/>
                      </a:lnTo>
                      <a:lnTo>
                        <a:pt x="3383280" y="3968496"/>
                      </a:lnTo>
                      <a:lnTo>
                        <a:pt x="0" y="1984248"/>
                      </a:lnTo>
                      <a:close/>
                    </a:path>
                  </a:pathLst>
                </a:custGeom>
                <a:solidFill>
                  <a:srgbClr val="000000">
                    <a:alpha val="200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9" name="Google Shape;151;p16">
                  <a:extLst>
                    <a:ext uri="{FF2B5EF4-FFF2-40B4-BE49-F238E27FC236}">
                      <a16:creationId xmlns:a16="http://schemas.microsoft.com/office/drawing/2014/main" id="{F9CCE135-6666-4031-A188-ACCB3344CA6C}"/>
                    </a:ext>
                  </a:extLst>
                </p:cNvPr>
                <p:cNvSpPr/>
                <p:nvPr/>
              </p:nvSpPr>
              <p:spPr>
                <a:xfrm rot="-5400000" flipH="1">
                  <a:off x="12432032" y="4789170"/>
                  <a:ext cx="2903222" cy="3383284"/>
                </a:xfrm>
                <a:custGeom>
                  <a:avLst/>
                  <a:gdLst/>
                  <a:ahLst/>
                  <a:cxnLst/>
                  <a:rect l="l" t="t" r="r" b="b"/>
                  <a:pathLst>
                    <a:path w="2903222" h="3383284" extrusionOk="0">
                      <a:moveTo>
                        <a:pt x="0" y="3383284"/>
                      </a:moveTo>
                      <a:lnTo>
                        <a:pt x="213360" y="3383284"/>
                      </a:lnTo>
                      <a:lnTo>
                        <a:pt x="704233" y="3383284"/>
                      </a:lnTo>
                      <a:lnTo>
                        <a:pt x="917593" y="3383284"/>
                      </a:lnTo>
                      <a:lnTo>
                        <a:pt x="2903222" y="0"/>
                      </a:lnTo>
                      <a:lnTo>
                        <a:pt x="2689862" y="0"/>
                      </a:lnTo>
                      <a:lnTo>
                        <a:pt x="2198989" y="0"/>
                      </a:lnTo>
                      <a:lnTo>
                        <a:pt x="1985629" y="0"/>
                      </a:lnTo>
                      <a:close/>
                    </a:path>
                  </a:pathLst>
                </a:custGeom>
                <a:solidFill>
                  <a:srgbClr val="FFFFFF">
                    <a:alpha val="498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grpSp>
          <p:grpSp>
            <p:nvGrpSpPr>
              <p:cNvPr id="81" name="Google Shape;152;p16">
                <a:extLst>
                  <a:ext uri="{FF2B5EF4-FFF2-40B4-BE49-F238E27FC236}">
                    <a16:creationId xmlns:a16="http://schemas.microsoft.com/office/drawing/2014/main" id="{63185806-71A1-4F54-ADF4-B4C66496EEB0}"/>
                  </a:ext>
                </a:extLst>
              </p:cNvPr>
              <p:cNvGrpSpPr/>
              <p:nvPr/>
            </p:nvGrpSpPr>
            <p:grpSpPr>
              <a:xfrm>
                <a:off x="3304174" y="2657159"/>
                <a:ext cx="2536785" cy="1831170"/>
                <a:chOff x="8808720" y="3048000"/>
                <a:chExt cx="6766565" cy="4884423"/>
              </a:xfrm>
            </p:grpSpPr>
            <p:sp>
              <p:nvSpPr>
                <p:cNvPr id="94" name="Google Shape;153;p16">
                  <a:extLst>
                    <a:ext uri="{FF2B5EF4-FFF2-40B4-BE49-F238E27FC236}">
                      <a16:creationId xmlns:a16="http://schemas.microsoft.com/office/drawing/2014/main" id="{316F6B0A-4A95-4631-802F-5FC032379B3C}"/>
                    </a:ext>
                  </a:extLst>
                </p:cNvPr>
                <p:cNvSpPr/>
                <p:nvPr/>
              </p:nvSpPr>
              <p:spPr>
                <a:xfrm>
                  <a:off x="8808720" y="3048000"/>
                  <a:ext cx="6766565" cy="4884423"/>
                </a:xfrm>
                <a:custGeom>
                  <a:avLst/>
                  <a:gdLst/>
                  <a:ahLst/>
                  <a:cxnLst/>
                  <a:rect l="l" t="t" r="r" b="b"/>
                  <a:pathLst>
                    <a:path w="6766565" h="4884423" extrusionOk="0">
                      <a:moveTo>
                        <a:pt x="3383280" y="0"/>
                      </a:moveTo>
                      <a:lnTo>
                        <a:pt x="6763966" y="1982727"/>
                      </a:lnTo>
                      <a:lnTo>
                        <a:pt x="6766565" y="1981201"/>
                      </a:lnTo>
                      <a:lnTo>
                        <a:pt x="6766565" y="2194561"/>
                      </a:lnTo>
                      <a:lnTo>
                        <a:pt x="6766565" y="2685434"/>
                      </a:lnTo>
                      <a:lnTo>
                        <a:pt x="6766565" y="2898794"/>
                      </a:lnTo>
                      <a:lnTo>
                        <a:pt x="3383284" y="4884422"/>
                      </a:lnTo>
                      <a:lnTo>
                        <a:pt x="3383284" y="4884423"/>
                      </a:lnTo>
                      <a:lnTo>
                        <a:pt x="3383283" y="4884422"/>
                      </a:lnTo>
                      <a:lnTo>
                        <a:pt x="3383281" y="4884423"/>
                      </a:lnTo>
                      <a:lnTo>
                        <a:pt x="3383281" y="4884422"/>
                      </a:lnTo>
                      <a:lnTo>
                        <a:pt x="0" y="2898794"/>
                      </a:lnTo>
                      <a:lnTo>
                        <a:pt x="0" y="2685434"/>
                      </a:lnTo>
                      <a:lnTo>
                        <a:pt x="0" y="2194561"/>
                      </a:lnTo>
                      <a:lnTo>
                        <a:pt x="0" y="1984248"/>
                      </a:lnTo>
                      <a:lnTo>
                        <a:pt x="0" y="1981201"/>
                      </a:lnTo>
                      <a:lnTo>
                        <a:pt x="2597" y="1982725"/>
                      </a:lnTo>
                      <a:close/>
                    </a:path>
                  </a:pathLst>
                </a:custGeom>
                <a:solidFill>
                  <a:srgbClr val="F1DA01"/>
                </a:solidFill>
                <a:ln>
                  <a:noFill/>
                </a:ln>
              </p:spPr>
              <p:txBody>
                <a:bodyPr spcFirstLastPara="1" wrap="square" lIns="68575" tIns="34275" rIns="68575" bIns="34275" anchor="ctr" anchorCtr="0">
                  <a:noAutofit/>
                </a:bodyPr>
                <a:lstStyle/>
                <a:p>
                  <a:pPr algn="ctr">
                    <a:defRPr/>
                  </a:pPr>
                  <a:endParaRPr sz="500" dirty="0">
                    <a:solidFill>
                      <a:srgbClr val="FFFFFF"/>
                    </a:solidFill>
                    <a:latin typeface="Plus Jakarta Sans SemiBold" pitchFamily="2" charset="0"/>
                    <a:ea typeface="Calibri"/>
                    <a:cs typeface="Plus Jakarta Sans SemiBold" pitchFamily="2" charset="0"/>
                    <a:sym typeface="Calibri"/>
                  </a:endParaRPr>
                </a:p>
              </p:txBody>
            </p:sp>
            <p:sp>
              <p:nvSpPr>
                <p:cNvPr id="95" name="Google Shape;154;p16">
                  <a:extLst>
                    <a:ext uri="{FF2B5EF4-FFF2-40B4-BE49-F238E27FC236}">
                      <a16:creationId xmlns:a16="http://schemas.microsoft.com/office/drawing/2014/main" id="{7C86E5A1-6850-4DCA-9C43-1A68E677F6BF}"/>
                    </a:ext>
                  </a:extLst>
                </p:cNvPr>
                <p:cNvSpPr/>
                <p:nvPr/>
              </p:nvSpPr>
              <p:spPr>
                <a:xfrm>
                  <a:off x="8808720" y="3048000"/>
                  <a:ext cx="6766560" cy="3968496"/>
                </a:xfrm>
                <a:custGeom>
                  <a:avLst/>
                  <a:gdLst/>
                  <a:ahLst/>
                  <a:cxnLst/>
                  <a:rect l="l" t="t" r="r" b="b"/>
                  <a:pathLst>
                    <a:path w="6766560" h="3968496" extrusionOk="0">
                      <a:moveTo>
                        <a:pt x="3383280" y="0"/>
                      </a:moveTo>
                      <a:lnTo>
                        <a:pt x="6766560" y="1984248"/>
                      </a:lnTo>
                      <a:lnTo>
                        <a:pt x="3383280" y="3968496"/>
                      </a:lnTo>
                      <a:lnTo>
                        <a:pt x="0" y="1984248"/>
                      </a:lnTo>
                      <a:close/>
                    </a:path>
                  </a:pathLst>
                </a:custGeom>
                <a:solidFill>
                  <a:srgbClr val="000000">
                    <a:alpha val="200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6" name="Google Shape;155;p16">
                  <a:extLst>
                    <a:ext uri="{FF2B5EF4-FFF2-40B4-BE49-F238E27FC236}">
                      <a16:creationId xmlns:a16="http://schemas.microsoft.com/office/drawing/2014/main" id="{97DBDB8A-A38B-4EB7-86A2-20428ACC49D2}"/>
                    </a:ext>
                  </a:extLst>
                </p:cNvPr>
                <p:cNvSpPr/>
                <p:nvPr/>
              </p:nvSpPr>
              <p:spPr>
                <a:xfrm rot="-5400000" flipH="1">
                  <a:off x="12432032" y="4789170"/>
                  <a:ext cx="2903222" cy="3383284"/>
                </a:xfrm>
                <a:custGeom>
                  <a:avLst/>
                  <a:gdLst/>
                  <a:ahLst/>
                  <a:cxnLst/>
                  <a:rect l="l" t="t" r="r" b="b"/>
                  <a:pathLst>
                    <a:path w="2903222" h="3383284" extrusionOk="0">
                      <a:moveTo>
                        <a:pt x="0" y="3383284"/>
                      </a:moveTo>
                      <a:lnTo>
                        <a:pt x="213360" y="3383284"/>
                      </a:lnTo>
                      <a:lnTo>
                        <a:pt x="704233" y="3383284"/>
                      </a:lnTo>
                      <a:lnTo>
                        <a:pt x="917593" y="3383284"/>
                      </a:lnTo>
                      <a:lnTo>
                        <a:pt x="2903222" y="0"/>
                      </a:lnTo>
                      <a:lnTo>
                        <a:pt x="2689862" y="0"/>
                      </a:lnTo>
                      <a:lnTo>
                        <a:pt x="2198989" y="0"/>
                      </a:lnTo>
                      <a:lnTo>
                        <a:pt x="1985629" y="0"/>
                      </a:lnTo>
                      <a:close/>
                    </a:path>
                  </a:pathLst>
                </a:custGeom>
                <a:solidFill>
                  <a:srgbClr val="D9C401"/>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grpSp>
          <p:grpSp>
            <p:nvGrpSpPr>
              <p:cNvPr id="82" name="Google Shape;156;p16">
                <a:extLst>
                  <a:ext uri="{FF2B5EF4-FFF2-40B4-BE49-F238E27FC236}">
                    <a16:creationId xmlns:a16="http://schemas.microsoft.com/office/drawing/2014/main" id="{46126F43-1504-450E-B417-B99ECB25E138}"/>
                  </a:ext>
                </a:extLst>
              </p:cNvPr>
              <p:cNvGrpSpPr/>
              <p:nvPr/>
            </p:nvGrpSpPr>
            <p:grpSpPr>
              <a:xfrm>
                <a:off x="3304174" y="2136777"/>
                <a:ext cx="2536785" cy="1831170"/>
                <a:chOff x="8808720" y="3048000"/>
                <a:chExt cx="6766565" cy="4884423"/>
              </a:xfrm>
            </p:grpSpPr>
            <p:sp>
              <p:nvSpPr>
                <p:cNvPr id="91" name="Google Shape;157;p16">
                  <a:extLst>
                    <a:ext uri="{FF2B5EF4-FFF2-40B4-BE49-F238E27FC236}">
                      <a16:creationId xmlns:a16="http://schemas.microsoft.com/office/drawing/2014/main" id="{CD1A3E70-6C6E-4867-BA24-18ADEBED486C}"/>
                    </a:ext>
                  </a:extLst>
                </p:cNvPr>
                <p:cNvSpPr/>
                <p:nvPr/>
              </p:nvSpPr>
              <p:spPr>
                <a:xfrm>
                  <a:off x="8808720" y="3048000"/>
                  <a:ext cx="6766565" cy="4884423"/>
                </a:xfrm>
                <a:custGeom>
                  <a:avLst/>
                  <a:gdLst/>
                  <a:ahLst/>
                  <a:cxnLst/>
                  <a:rect l="l" t="t" r="r" b="b"/>
                  <a:pathLst>
                    <a:path w="6766565" h="4884423" extrusionOk="0">
                      <a:moveTo>
                        <a:pt x="3383280" y="0"/>
                      </a:moveTo>
                      <a:lnTo>
                        <a:pt x="6763966" y="1982727"/>
                      </a:lnTo>
                      <a:lnTo>
                        <a:pt x="6766565" y="1981201"/>
                      </a:lnTo>
                      <a:lnTo>
                        <a:pt x="6766565" y="2194561"/>
                      </a:lnTo>
                      <a:lnTo>
                        <a:pt x="6766565" y="2685434"/>
                      </a:lnTo>
                      <a:lnTo>
                        <a:pt x="6766565" y="2898794"/>
                      </a:lnTo>
                      <a:lnTo>
                        <a:pt x="3383284" y="4884422"/>
                      </a:lnTo>
                      <a:lnTo>
                        <a:pt x="3383284" y="4884423"/>
                      </a:lnTo>
                      <a:lnTo>
                        <a:pt x="3383283" y="4884422"/>
                      </a:lnTo>
                      <a:lnTo>
                        <a:pt x="3383281" y="4884423"/>
                      </a:lnTo>
                      <a:lnTo>
                        <a:pt x="3383281" y="4884422"/>
                      </a:lnTo>
                      <a:lnTo>
                        <a:pt x="0" y="2898794"/>
                      </a:lnTo>
                      <a:lnTo>
                        <a:pt x="0" y="2685434"/>
                      </a:lnTo>
                      <a:lnTo>
                        <a:pt x="0" y="2194561"/>
                      </a:lnTo>
                      <a:lnTo>
                        <a:pt x="0" y="1984248"/>
                      </a:lnTo>
                      <a:lnTo>
                        <a:pt x="0" y="1981201"/>
                      </a:lnTo>
                      <a:lnTo>
                        <a:pt x="2597" y="1982725"/>
                      </a:lnTo>
                      <a:close/>
                    </a:path>
                  </a:pathLst>
                </a:custGeom>
                <a:solidFill>
                  <a:srgbClr val="FD27B7"/>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2" name="Google Shape;158;p16">
                  <a:extLst>
                    <a:ext uri="{FF2B5EF4-FFF2-40B4-BE49-F238E27FC236}">
                      <a16:creationId xmlns:a16="http://schemas.microsoft.com/office/drawing/2014/main" id="{B8604136-8F86-451D-B5E8-0166AF48ED80}"/>
                    </a:ext>
                  </a:extLst>
                </p:cNvPr>
                <p:cNvSpPr/>
                <p:nvPr/>
              </p:nvSpPr>
              <p:spPr>
                <a:xfrm>
                  <a:off x="8808720" y="3048000"/>
                  <a:ext cx="6766560" cy="3968496"/>
                </a:xfrm>
                <a:custGeom>
                  <a:avLst/>
                  <a:gdLst/>
                  <a:ahLst/>
                  <a:cxnLst/>
                  <a:rect l="l" t="t" r="r" b="b"/>
                  <a:pathLst>
                    <a:path w="6766560" h="3968496" extrusionOk="0">
                      <a:moveTo>
                        <a:pt x="3383280" y="0"/>
                      </a:moveTo>
                      <a:lnTo>
                        <a:pt x="6766560" y="1984248"/>
                      </a:lnTo>
                      <a:lnTo>
                        <a:pt x="3383280" y="3968496"/>
                      </a:lnTo>
                      <a:lnTo>
                        <a:pt x="0" y="1984248"/>
                      </a:lnTo>
                      <a:close/>
                    </a:path>
                  </a:pathLst>
                </a:custGeom>
                <a:solidFill>
                  <a:srgbClr val="000000">
                    <a:alpha val="200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3" name="Google Shape;159;p16">
                  <a:extLst>
                    <a:ext uri="{FF2B5EF4-FFF2-40B4-BE49-F238E27FC236}">
                      <a16:creationId xmlns:a16="http://schemas.microsoft.com/office/drawing/2014/main" id="{28D6EE9C-3B59-440E-B3B0-21905E2A4C3C}"/>
                    </a:ext>
                  </a:extLst>
                </p:cNvPr>
                <p:cNvSpPr/>
                <p:nvPr/>
              </p:nvSpPr>
              <p:spPr>
                <a:xfrm rot="-5400000" flipH="1">
                  <a:off x="12432032" y="4789170"/>
                  <a:ext cx="2903222" cy="3383284"/>
                </a:xfrm>
                <a:custGeom>
                  <a:avLst/>
                  <a:gdLst/>
                  <a:ahLst/>
                  <a:cxnLst/>
                  <a:rect l="l" t="t" r="r" b="b"/>
                  <a:pathLst>
                    <a:path w="2903222" h="3383284" extrusionOk="0">
                      <a:moveTo>
                        <a:pt x="0" y="3383284"/>
                      </a:moveTo>
                      <a:lnTo>
                        <a:pt x="213360" y="3383284"/>
                      </a:lnTo>
                      <a:lnTo>
                        <a:pt x="704233" y="3383284"/>
                      </a:lnTo>
                      <a:lnTo>
                        <a:pt x="917593" y="3383284"/>
                      </a:lnTo>
                      <a:lnTo>
                        <a:pt x="2903222" y="0"/>
                      </a:lnTo>
                      <a:lnTo>
                        <a:pt x="2689862" y="0"/>
                      </a:lnTo>
                      <a:lnTo>
                        <a:pt x="2198989" y="0"/>
                      </a:lnTo>
                      <a:lnTo>
                        <a:pt x="1985629" y="0"/>
                      </a:lnTo>
                      <a:close/>
                    </a:path>
                  </a:pathLst>
                </a:custGeom>
                <a:solidFill>
                  <a:srgbClr val="FFFFFF">
                    <a:alpha val="498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grpSp>
          <p:grpSp>
            <p:nvGrpSpPr>
              <p:cNvPr id="83" name="Google Shape;160;p16">
                <a:extLst>
                  <a:ext uri="{FF2B5EF4-FFF2-40B4-BE49-F238E27FC236}">
                    <a16:creationId xmlns:a16="http://schemas.microsoft.com/office/drawing/2014/main" id="{1A1FF611-1D43-43A3-B840-B27E203398A9}"/>
                  </a:ext>
                </a:extLst>
              </p:cNvPr>
              <p:cNvGrpSpPr/>
              <p:nvPr/>
            </p:nvGrpSpPr>
            <p:grpSpPr>
              <a:xfrm>
                <a:off x="3304174" y="1616396"/>
                <a:ext cx="2536785" cy="1831170"/>
                <a:chOff x="8808720" y="3048000"/>
                <a:chExt cx="6766565" cy="4884423"/>
              </a:xfrm>
            </p:grpSpPr>
            <p:sp>
              <p:nvSpPr>
                <p:cNvPr id="88" name="Google Shape;161;p16">
                  <a:extLst>
                    <a:ext uri="{FF2B5EF4-FFF2-40B4-BE49-F238E27FC236}">
                      <a16:creationId xmlns:a16="http://schemas.microsoft.com/office/drawing/2014/main" id="{B7BF0BDC-FA25-4B5C-B491-6F27271DD41D}"/>
                    </a:ext>
                  </a:extLst>
                </p:cNvPr>
                <p:cNvSpPr/>
                <p:nvPr/>
              </p:nvSpPr>
              <p:spPr>
                <a:xfrm>
                  <a:off x="8808720" y="3048000"/>
                  <a:ext cx="6766565" cy="4884423"/>
                </a:xfrm>
                <a:custGeom>
                  <a:avLst/>
                  <a:gdLst/>
                  <a:ahLst/>
                  <a:cxnLst/>
                  <a:rect l="l" t="t" r="r" b="b"/>
                  <a:pathLst>
                    <a:path w="6766565" h="4884423" extrusionOk="0">
                      <a:moveTo>
                        <a:pt x="3383280" y="0"/>
                      </a:moveTo>
                      <a:lnTo>
                        <a:pt x="6763966" y="1982727"/>
                      </a:lnTo>
                      <a:lnTo>
                        <a:pt x="6766565" y="1981201"/>
                      </a:lnTo>
                      <a:lnTo>
                        <a:pt x="6766565" y="2194561"/>
                      </a:lnTo>
                      <a:lnTo>
                        <a:pt x="6766565" y="2685434"/>
                      </a:lnTo>
                      <a:lnTo>
                        <a:pt x="6766565" y="2898794"/>
                      </a:lnTo>
                      <a:lnTo>
                        <a:pt x="3383284" y="4884422"/>
                      </a:lnTo>
                      <a:lnTo>
                        <a:pt x="3383284" y="4884423"/>
                      </a:lnTo>
                      <a:lnTo>
                        <a:pt x="3383283" y="4884422"/>
                      </a:lnTo>
                      <a:lnTo>
                        <a:pt x="3383281" y="4884423"/>
                      </a:lnTo>
                      <a:lnTo>
                        <a:pt x="3383281" y="4884422"/>
                      </a:lnTo>
                      <a:lnTo>
                        <a:pt x="0" y="2898794"/>
                      </a:lnTo>
                      <a:lnTo>
                        <a:pt x="0" y="2685434"/>
                      </a:lnTo>
                      <a:lnTo>
                        <a:pt x="0" y="2194561"/>
                      </a:lnTo>
                      <a:lnTo>
                        <a:pt x="0" y="1984248"/>
                      </a:lnTo>
                      <a:lnTo>
                        <a:pt x="0" y="1981201"/>
                      </a:lnTo>
                      <a:lnTo>
                        <a:pt x="2597" y="1982725"/>
                      </a:lnTo>
                      <a:close/>
                    </a:path>
                  </a:pathLst>
                </a:custGeom>
                <a:solidFill>
                  <a:srgbClr val="1B1937"/>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89" name="Google Shape;162;p16">
                  <a:extLst>
                    <a:ext uri="{FF2B5EF4-FFF2-40B4-BE49-F238E27FC236}">
                      <a16:creationId xmlns:a16="http://schemas.microsoft.com/office/drawing/2014/main" id="{AA10E971-CBCB-44BB-9B78-8353E611E53A}"/>
                    </a:ext>
                  </a:extLst>
                </p:cNvPr>
                <p:cNvSpPr/>
                <p:nvPr/>
              </p:nvSpPr>
              <p:spPr>
                <a:xfrm>
                  <a:off x="8808720" y="3048000"/>
                  <a:ext cx="6766560" cy="3968496"/>
                </a:xfrm>
                <a:custGeom>
                  <a:avLst/>
                  <a:gdLst/>
                  <a:ahLst/>
                  <a:cxnLst/>
                  <a:rect l="l" t="t" r="r" b="b"/>
                  <a:pathLst>
                    <a:path w="6766560" h="3968496" extrusionOk="0">
                      <a:moveTo>
                        <a:pt x="3383280" y="0"/>
                      </a:moveTo>
                      <a:lnTo>
                        <a:pt x="6766560" y="1984248"/>
                      </a:lnTo>
                      <a:lnTo>
                        <a:pt x="3383280" y="3968496"/>
                      </a:lnTo>
                      <a:lnTo>
                        <a:pt x="0" y="1984248"/>
                      </a:lnTo>
                      <a:close/>
                    </a:path>
                  </a:pathLst>
                </a:custGeom>
                <a:solidFill>
                  <a:srgbClr val="1B1937"/>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90" name="Google Shape;163;p16">
                  <a:extLst>
                    <a:ext uri="{FF2B5EF4-FFF2-40B4-BE49-F238E27FC236}">
                      <a16:creationId xmlns:a16="http://schemas.microsoft.com/office/drawing/2014/main" id="{CB345275-CF73-402B-9D53-43073011A035}"/>
                    </a:ext>
                  </a:extLst>
                </p:cNvPr>
                <p:cNvSpPr/>
                <p:nvPr/>
              </p:nvSpPr>
              <p:spPr>
                <a:xfrm rot="-5400000" flipH="1">
                  <a:off x="12432032" y="4789170"/>
                  <a:ext cx="2903222" cy="3383284"/>
                </a:xfrm>
                <a:custGeom>
                  <a:avLst/>
                  <a:gdLst/>
                  <a:ahLst/>
                  <a:cxnLst/>
                  <a:rect l="l" t="t" r="r" b="b"/>
                  <a:pathLst>
                    <a:path w="2903222" h="3383284" extrusionOk="0">
                      <a:moveTo>
                        <a:pt x="0" y="3383284"/>
                      </a:moveTo>
                      <a:lnTo>
                        <a:pt x="213360" y="3383284"/>
                      </a:lnTo>
                      <a:lnTo>
                        <a:pt x="704233" y="3383284"/>
                      </a:lnTo>
                      <a:lnTo>
                        <a:pt x="917593" y="3383284"/>
                      </a:lnTo>
                      <a:lnTo>
                        <a:pt x="2903222" y="0"/>
                      </a:lnTo>
                      <a:lnTo>
                        <a:pt x="2689862" y="0"/>
                      </a:lnTo>
                      <a:lnTo>
                        <a:pt x="2198989" y="0"/>
                      </a:lnTo>
                      <a:lnTo>
                        <a:pt x="1985629" y="0"/>
                      </a:lnTo>
                      <a:close/>
                    </a:path>
                  </a:pathLst>
                </a:custGeom>
                <a:solidFill>
                  <a:srgbClr val="FFFFFF">
                    <a:alpha val="498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grpSp>
          <p:grpSp>
            <p:nvGrpSpPr>
              <p:cNvPr id="84" name="Google Shape;164;p16">
                <a:extLst>
                  <a:ext uri="{FF2B5EF4-FFF2-40B4-BE49-F238E27FC236}">
                    <a16:creationId xmlns:a16="http://schemas.microsoft.com/office/drawing/2014/main" id="{CE37519F-BE84-4B26-8C2C-B2179931B05A}"/>
                  </a:ext>
                </a:extLst>
              </p:cNvPr>
              <p:cNvGrpSpPr/>
              <p:nvPr/>
            </p:nvGrpSpPr>
            <p:grpSpPr>
              <a:xfrm>
                <a:off x="3304174" y="1096014"/>
                <a:ext cx="2536785" cy="1831170"/>
                <a:chOff x="8808720" y="3048000"/>
                <a:chExt cx="6766565" cy="4884423"/>
              </a:xfrm>
            </p:grpSpPr>
            <p:sp>
              <p:nvSpPr>
                <p:cNvPr id="85" name="Google Shape;165;p16">
                  <a:extLst>
                    <a:ext uri="{FF2B5EF4-FFF2-40B4-BE49-F238E27FC236}">
                      <a16:creationId xmlns:a16="http://schemas.microsoft.com/office/drawing/2014/main" id="{71E5C1C3-E323-4CBD-8361-34BF26FE4029}"/>
                    </a:ext>
                  </a:extLst>
                </p:cNvPr>
                <p:cNvSpPr/>
                <p:nvPr/>
              </p:nvSpPr>
              <p:spPr>
                <a:xfrm>
                  <a:off x="8808720" y="3048000"/>
                  <a:ext cx="6766565" cy="4884423"/>
                </a:xfrm>
                <a:custGeom>
                  <a:avLst/>
                  <a:gdLst/>
                  <a:ahLst/>
                  <a:cxnLst/>
                  <a:rect l="l" t="t" r="r" b="b"/>
                  <a:pathLst>
                    <a:path w="6766565" h="4884423" extrusionOk="0">
                      <a:moveTo>
                        <a:pt x="3383280" y="0"/>
                      </a:moveTo>
                      <a:lnTo>
                        <a:pt x="6763966" y="1982727"/>
                      </a:lnTo>
                      <a:lnTo>
                        <a:pt x="6766565" y="1981201"/>
                      </a:lnTo>
                      <a:lnTo>
                        <a:pt x="6766565" y="2194561"/>
                      </a:lnTo>
                      <a:lnTo>
                        <a:pt x="6766565" y="2685434"/>
                      </a:lnTo>
                      <a:lnTo>
                        <a:pt x="6766565" y="2898794"/>
                      </a:lnTo>
                      <a:lnTo>
                        <a:pt x="3383284" y="4884422"/>
                      </a:lnTo>
                      <a:lnTo>
                        <a:pt x="3383284" y="4884423"/>
                      </a:lnTo>
                      <a:lnTo>
                        <a:pt x="3383283" y="4884422"/>
                      </a:lnTo>
                      <a:lnTo>
                        <a:pt x="3383281" y="4884423"/>
                      </a:lnTo>
                      <a:lnTo>
                        <a:pt x="3383281" y="4884422"/>
                      </a:lnTo>
                      <a:lnTo>
                        <a:pt x="0" y="2898794"/>
                      </a:lnTo>
                      <a:lnTo>
                        <a:pt x="0" y="2685434"/>
                      </a:lnTo>
                      <a:lnTo>
                        <a:pt x="0" y="2194561"/>
                      </a:lnTo>
                      <a:lnTo>
                        <a:pt x="0" y="1984248"/>
                      </a:lnTo>
                      <a:lnTo>
                        <a:pt x="0" y="1981201"/>
                      </a:lnTo>
                      <a:lnTo>
                        <a:pt x="2597" y="1982725"/>
                      </a:lnTo>
                      <a:close/>
                    </a:path>
                  </a:pathLst>
                </a:custGeom>
                <a:solidFill>
                  <a:srgbClr val="06B7D1"/>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86" name="Google Shape;166;p16">
                  <a:extLst>
                    <a:ext uri="{FF2B5EF4-FFF2-40B4-BE49-F238E27FC236}">
                      <a16:creationId xmlns:a16="http://schemas.microsoft.com/office/drawing/2014/main" id="{5E30935A-208C-43B8-A661-C5EE291D3B12}"/>
                    </a:ext>
                  </a:extLst>
                </p:cNvPr>
                <p:cNvSpPr/>
                <p:nvPr/>
              </p:nvSpPr>
              <p:spPr>
                <a:xfrm>
                  <a:off x="8808720" y="3048000"/>
                  <a:ext cx="6766560" cy="3968496"/>
                </a:xfrm>
                <a:custGeom>
                  <a:avLst/>
                  <a:gdLst/>
                  <a:ahLst/>
                  <a:cxnLst/>
                  <a:rect l="l" t="t" r="r" b="b"/>
                  <a:pathLst>
                    <a:path w="6766560" h="3968496" extrusionOk="0">
                      <a:moveTo>
                        <a:pt x="3383280" y="0"/>
                      </a:moveTo>
                      <a:lnTo>
                        <a:pt x="6766560" y="1984248"/>
                      </a:lnTo>
                      <a:lnTo>
                        <a:pt x="3383280" y="3968496"/>
                      </a:lnTo>
                      <a:lnTo>
                        <a:pt x="0" y="1984248"/>
                      </a:lnTo>
                      <a:close/>
                    </a:path>
                  </a:pathLst>
                </a:custGeom>
                <a:solidFill>
                  <a:srgbClr val="000000">
                    <a:alpha val="200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sp>
              <p:nvSpPr>
                <p:cNvPr id="87" name="Google Shape;167;p16">
                  <a:extLst>
                    <a:ext uri="{FF2B5EF4-FFF2-40B4-BE49-F238E27FC236}">
                      <a16:creationId xmlns:a16="http://schemas.microsoft.com/office/drawing/2014/main" id="{24E83717-2099-4FB4-B033-B9963F2CA562}"/>
                    </a:ext>
                  </a:extLst>
                </p:cNvPr>
                <p:cNvSpPr/>
                <p:nvPr/>
              </p:nvSpPr>
              <p:spPr>
                <a:xfrm rot="-5400000" flipH="1">
                  <a:off x="12432032" y="4789170"/>
                  <a:ext cx="2903222" cy="3383284"/>
                </a:xfrm>
                <a:custGeom>
                  <a:avLst/>
                  <a:gdLst/>
                  <a:ahLst/>
                  <a:cxnLst/>
                  <a:rect l="l" t="t" r="r" b="b"/>
                  <a:pathLst>
                    <a:path w="2903222" h="3383284" extrusionOk="0">
                      <a:moveTo>
                        <a:pt x="0" y="3383284"/>
                      </a:moveTo>
                      <a:lnTo>
                        <a:pt x="213360" y="3383284"/>
                      </a:lnTo>
                      <a:lnTo>
                        <a:pt x="704233" y="3383284"/>
                      </a:lnTo>
                      <a:lnTo>
                        <a:pt x="917593" y="3383284"/>
                      </a:lnTo>
                      <a:lnTo>
                        <a:pt x="2903222" y="0"/>
                      </a:lnTo>
                      <a:lnTo>
                        <a:pt x="2689862" y="0"/>
                      </a:lnTo>
                      <a:lnTo>
                        <a:pt x="2198989" y="0"/>
                      </a:lnTo>
                      <a:lnTo>
                        <a:pt x="1985629" y="0"/>
                      </a:lnTo>
                      <a:close/>
                    </a:path>
                  </a:pathLst>
                </a:custGeom>
                <a:solidFill>
                  <a:srgbClr val="FFFFFF">
                    <a:alpha val="49800"/>
                  </a:srgbClr>
                </a:solidFill>
                <a:ln>
                  <a:noFill/>
                </a:ln>
              </p:spPr>
              <p:txBody>
                <a:bodyPr spcFirstLastPara="1" wrap="square" lIns="68575" tIns="34275" rIns="68575" bIns="34275" anchor="ctr" anchorCtr="0">
                  <a:noAutofit/>
                </a:bodyPr>
                <a:lstStyle/>
                <a:p>
                  <a:pPr algn="ctr">
                    <a:defRPr/>
                  </a:pPr>
                  <a:endParaRPr sz="500">
                    <a:solidFill>
                      <a:srgbClr val="FFFFFF"/>
                    </a:solidFill>
                    <a:latin typeface="Plus Jakarta Sans SemiBold" pitchFamily="2" charset="0"/>
                    <a:ea typeface="Calibri"/>
                    <a:cs typeface="Plus Jakarta Sans SemiBold" pitchFamily="2" charset="0"/>
                    <a:sym typeface="Calibri"/>
                  </a:endParaRPr>
                </a:p>
              </p:txBody>
            </p:sp>
          </p:grpSp>
        </p:grpSp>
        <p:grpSp>
          <p:nvGrpSpPr>
            <p:cNvPr id="43" name="Graphic 91">
              <a:extLst>
                <a:ext uri="{FF2B5EF4-FFF2-40B4-BE49-F238E27FC236}">
                  <a16:creationId xmlns:a16="http://schemas.microsoft.com/office/drawing/2014/main" id="{00A39F67-6168-4812-B5F1-978B8A2A7D4F}"/>
                </a:ext>
              </a:extLst>
            </p:cNvPr>
            <p:cNvGrpSpPr>
              <a:grpSpLocks noChangeAspect="1"/>
            </p:cNvGrpSpPr>
            <p:nvPr/>
          </p:nvGrpSpPr>
          <p:grpSpPr>
            <a:xfrm>
              <a:off x="2777877" y="2609958"/>
              <a:ext cx="1851216" cy="387947"/>
              <a:chOff x="699723" y="2480012"/>
              <a:chExt cx="6685749" cy="1411605"/>
            </a:xfrm>
            <a:effectLst/>
          </p:grpSpPr>
          <p:sp>
            <p:nvSpPr>
              <p:cNvPr id="68" name="Freeform: Shape 67">
                <a:extLst>
                  <a:ext uri="{FF2B5EF4-FFF2-40B4-BE49-F238E27FC236}">
                    <a16:creationId xmlns:a16="http://schemas.microsoft.com/office/drawing/2014/main" id="{94CE4BD9-7F48-4019-B59A-7D00D8B5C9E0}"/>
                  </a:ext>
                </a:extLst>
              </p:cNvPr>
              <p:cNvSpPr/>
              <p:nvPr/>
            </p:nvSpPr>
            <p:spPr>
              <a:xfrm>
                <a:off x="699723" y="2480012"/>
                <a:ext cx="1714500" cy="1411605"/>
              </a:xfrm>
              <a:custGeom>
                <a:avLst/>
                <a:gdLst>
                  <a:gd name="connsiteX0" fmla="*/ 1401661 w 1714500"/>
                  <a:gd name="connsiteY0" fmla="*/ 783126 h 1411605"/>
                  <a:gd name="connsiteX1" fmla="*/ 1258786 w 1714500"/>
                  <a:gd name="connsiteY1" fmla="*/ 783126 h 1411605"/>
                  <a:gd name="connsiteX2" fmla="*/ 1253071 w 1714500"/>
                  <a:gd name="connsiteY2" fmla="*/ 788327 h 1411605"/>
                  <a:gd name="connsiteX3" fmla="*/ 1253071 w 1714500"/>
                  <a:gd name="connsiteY3" fmla="*/ 790099 h 1411605"/>
                  <a:gd name="connsiteX4" fmla="*/ 1241641 w 1714500"/>
                  <a:gd name="connsiteY4" fmla="*/ 845020 h 1411605"/>
                  <a:gd name="connsiteX5" fmla="*/ 1237240 w 1714500"/>
                  <a:gd name="connsiteY5" fmla="*/ 860793 h 1411605"/>
                  <a:gd name="connsiteX6" fmla="*/ 1237240 w 1714500"/>
                  <a:gd name="connsiteY6" fmla="*/ 860793 h 1411605"/>
                  <a:gd name="connsiteX7" fmla="*/ 1235297 w 1714500"/>
                  <a:gd name="connsiteY7" fmla="*/ 867537 h 1411605"/>
                  <a:gd name="connsiteX8" fmla="*/ 1233183 w 1714500"/>
                  <a:gd name="connsiteY8" fmla="*/ 874281 h 1411605"/>
                  <a:gd name="connsiteX9" fmla="*/ 1229011 w 1714500"/>
                  <a:gd name="connsiteY9" fmla="*/ 886797 h 1411605"/>
                  <a:gd name="connsiteX10" fmla="*/ 1226496 w 1714500"/>
                  <a:gd name="connsiteY10" fmla="*/ 893940 h 1411605"/>
                  <a:gd name="connsiteX11" fmla="*/ 1221581 w 1714500"/>
                  <a:gd name="connsiteY11" fmla="*/ 906971 h 1411605"/>
                  <a:gd name="connsiteX12" fmla="*/ 1219238 w 1714500"/>
                  <a:gd name="connsiteY12" fmla="*/ 913028 h 1411605"/>
                  <a:gd name="connsiteX13" fmla="*/ 1211294 w 1714500"/>
                  <a:gd name="connsiteY13" fmla="*/ 931659 h 1411605"/>
                  <a:gd name="connsiteX14" fmla="*/ 1211294 w 1714500"/>
                  <a:gd name="connsiteY14" fmla="*/ 931659 h 1411605"/>
                  <a:gd name="connsiteX15" fmla="*/ 1208894 w 1714500"/>
                  <a:gd name="connsiteY15" fmla="*/ 936746 h 1411605"/>
                  <a:gd name="connsiteX16" fmla="*/ 1208894 w 1714500"/>
                  <a:gd name="connsiteY16" fmla="*/ 936746 h 1411605"/>
                  <a:gd name="connsiteX17" fmla="*/ 1202036 w 1714500"/>
                  <a:gd name="connsiteY17" fmla="*/ 951319 h 1411605"/>
                  <a:gd name="connsiteX18" fmla="*/ 1117111 w 1714500"/>
                  <a:gd name="connsiteY18" fmla="*/ 1075963 h 1411605"/>
                  <a:gd name="connsiteX19" fmla="*/ 1102995 w 1714500"/>
                  <a:gd name="connsiteY19" fmla="*/ 1090993 h 1411605"/>
                  <a:gd name="connsiteX20" fmla="*/ 1086765 w 1714500"/>
                  <a:gd name="connsiteY20" fmla="*/ 1106996 h 1411605"/>
                  <a:gd name="connsiteX21" fmla="*/ 1084193 w 1714500"/>
                  <a:gd name="connsiteY21" fmla="*/ 1109339 h 1411605"/>
                  <a:gd name="connsiteX22" fmla="*/ 1069048 w 1714500"/>
                  <a:gd name="connsiteY22" fmla="*/ 1123226 h 1411605"/>
                  <a:gd name="connsiteX23" fmla="*/ 1062876 w 1714500"/>
                  <a:gd name="connsiteY23" fmla="*/ 1128427 h 1411605"/>
                  <a:gd name="connsiteX24" fmla="*/ 1050703 w 1714500"/>
                  <a:gd name="connsiteY24" fmla="*/ 1138428 h 1411605"/>
                  <a:gd name="connsiteX25" fmla="*/ 1043616 w 1714500"/>
                  <a:gd name="connsiteY25" fmla="*/ 1144143 h 1411605"/>
                  <a:gd name="connsiteX26" fmla="*/ 1031386 w 1714500"/>
                  <a:gd name="connsiteY26" fmla="*/ 1152716 h 1411605"/>
                  <a:gd name="connsiteX27" fmla="*/ 1024071 w 1714500"/>
                  <a:gd name="connsiteY27" fmla="*/ 1157973 h 1411605"/>
                  <a:gd name="connsiteX28" fmla="*/ 1010984 w 1714500"/>
                  <a:gd name="connsiteY28" fmla="*/ 1166889 h 1411605"/>
                  <a:gd name="connsiteX29" fmla="*/ 1004240 w 1714500"/>
                  <a:gd name="connsiteY29" fmla="*/ 1171347 h 1411605"/>
                  <a:gd name="connsiteX30" fmla="*/ 986695 w 1714500"/>
                  <a:gd name="connsiteY30" fmla="*/ 1182091 h 1411605"/>
                  <a:gd name="connsiteX31" fmla="*/ 983837 w 1714500"/>
                  <a:gd name="connsiteY31" fmla="*/ 1183805 h 1411605"/>
                  <a:gd name="connsiteX32" fmla="*/ 962920 w 1714500"/>
                  <a:gd name="connsiteY32" fmla="*/ 1195235 h 1411605"/>
                  <a:gd name="connsiteX33" fmla="*/ 956520 w 1714500"/>
                  <a:gd name="connsiteY33" fmla="*/ 1198436 h 1411605"/>
                  <a:gd name="connsiteX34" fmla="*/ 941375 w 1714500"/>
                  <a:gd name="connsiteY34" fmla="*/ 1205865 h 1411605"/>
                  <a:gd name="connsiteX35" fmla="*/ 933317 w 1714500"/>
                  <a:gd name="connsiteY35" fmla="*/ 1209523 h 1411605"/>
                  <a:gd name="connsiteX36" fmla="*/ 919201 w 1714500"/>
                  <a:gd name="connsiteY36" fmla="*/ 1215638 h 1411605"/>
                  <a:gd name="connsiteX37" fmla="*/ 910628 w 1714500"/>
                  <a:gd name="connsiteY37" fmla="*/ 1219124 h 1411605"/>
                  <a:gd name="connsiteX38" fmla="*/ 896055 w 1714500"/>
                  <a:gd name="connsiteY38" fmla="*/ 1224839 h 1411605"/>
                  <a:gd name="connsiteX39" fmla="*/ 887825 w 1714500"/>
                  <a:gd name="connsiteY39" fmla="*/ 1227811 h 1411605"/>
                  <a:gd name="connsiteX40" fmla="*/ 870680 w 1714500"/>
                  <a:gd name="connsiteY40" fmla="*/ 1233526 h 1411605"/>
                  <a:gd name="connsiteX41" fmla="*/ 864508 w 1714500"/>
                  <a:gd name="connsiteY41" fmla="*/ 1235469 h 1411605"/>
                  <a:gd name="connsiteX42" fmla="*/ 840962 w 1714500"/>
                  <a:gd name="connsiteY42" fmla="*/ 1241870 h 1411605"/>
                  <a:gd name="connsiteX43" fmla="*/ 835762 w 1714500"/>
                  <a:gd name="connsiteY43" fmla="*/ 1243070 h 1411605"/>
                  <a:gd name="connsiteX44" fmla="*/ 816959 w 1714500"/>
                  <a:gd name="connsiteY44" fmla="*/ 1247242 h 1411605"/>
                  <a:gd name="connsiteX45" fmla="*/ 808444 w 1714500"/>
                  <a:gd name="connsiteY45" fmla="*/ 1248842 h 1411605"/>
                  <a:gd name="connsiteX46" fmla="*/ 792499 w 1714500"/>
                  <a:gd name="connsiteY46" fmla="*/ 1251585 h 1411605"/>
                  <a:gd name="connsiteX47" fmla="*/ 783126 w 1714500"/>
                  <a:gd name="connsiteY47" fmla="*/ 1252957 h 1411605"/>
                  <a:gd name="connsiteX48" fmla="*/ 767296 w 1714500"/>
                  <a:gd name="connsiteY48" fmla="*/ 1254900 h 1411605"/>
                  <a:gd name="connsiteX49" fmla="*/ 757923 w 1714500"/>
                  <a:gd name="connsiteY49" fmla="*/ 1255871 h 1411605"/>
                  <a:gd name="connsiteX50" fmla="*/ 740778 w 1714500"/>
                  <a:gd name="connsiteY50" fmla="*/ 1257129 h 1411605"/>
                  <a:gd name="connsiteX51" fmla="*/ 732663 w 1714500"/>
                  <a:gd name="connsiteY51" fmla="*/ 1257643 h 1411605"/>
                  <a:gd name="connsiteX52" fmla="*/ 707231 w 1714500"/>
                  <a:gd name="connsiteY52" fmla="*/ 1258272 h 1411605"/>
                  <a:gd name="connsiteX53" fmla="*/ 155334 w 1714500"/>
                  <a:gd name="connsiteY53" fmla="*/ 706374 h 1411605"/>
                  <a:gd name="connsiteX54" fmla="*/ 707231 w 1714500"/>
                  <a:gd name="connsiteY54" fmla="*/ 154476 h 1411605"/>
                  <a:gd name="connsiteX55" fmla="*/ 732663 w 1714500"/>
                  <a:gd name="connsiteY55" fmla="*/ 155105 h 1411605"/>
                  <a:gd name="connsiteX56" fmla="*/ 740778 w 1714500"/>
                  <a:gd name="connsiteY56" fmla="*/ 155619 h 1411605"/>
                  <a:gd name="connsiteX57" fmla="*/ 757923 w 1714500"/>
                  <a:gd name="connsiteY57" fmla="*/ 156877 h 1411605"/>
                  <a:gd name="connsiteX58" fmla="*/ 767296 w 1714500"/>
                  <a:gd name="connsiteY58" fmla="*/ 157848 h 1411605"/>
                  <a:gd name="connsiteX59" fmla="*/ 783126 w 1714500"/>
                  <a:gd name="connsiteY59" fmla="*/ 159791 h 1411605"/>
                  <a:gd name="connsiteX60" fmla="*/ 792499 w 1714500"/>
                  <a:gd name="connsiteY60" fmla="*/ 161163 h 1411605"/>
                  <a:gd name="connsiteX61" fmla="*/ 808501 w 1714500"/>
                  <a:gd name="connsiteY61" fmla="*/ 163906 h 1411605"/>
                  <a:gd name="connsiteX62" fmla="*/ 817016 w 1714500"/>
                  <a:gd name="connsiteY62" fmla="*/ 165506 h 1411605"/>
                  <a:gd name="connsiteX63" fmla="*/ 835819 w 1714500"/>
                  <a:gd name="connsiteY63" fmla="*/ 169678 h 1411605"/>
                  <a:gd name="connsiteX64" fmla="*/ 841019 w 1714500"/>
                  <a:gd name="connsiteY64" fmla="*/ 170878 h 1411605"/>
                  <a:gd name="connsiteX65" fmla="*/ 864565 w 1714500"/>
                  <a:gd name="connsiteY65" fmla="*/ 177279 h 1411605"/>
                  <a:gd name="connsiteX66" fmla="*/ 870738 w 1714500"/>
                  <a:gd name="connsiteY66" fmla="*/ 179222 h 1411605"/>
                  <a:gd name="connsiteX67" fmla="*/ 887883 w 1714500"/>
                  <a:gd name="connsiteY67" fmla="*/ 184937 h 1411605"/>
                  <a:gd name="connsiteX68" fmla="*/ 896112 w 1714500"/>
                  <a:gd name="connsiteY68" fmla="*/ 187909 h 1411605"/>
                  <a:gd name="connsiteX69" fmla="*/ 910685 w 1714500"/>
                  <a:gd name="connsiteY69" fmla="*/ 193624 h 1411605"/>
                  <a:gd name="connsiteX70" fmla="*/ 919258 w 1714500"/>
                  <a:gd name="connsiteY70" fmla="*/ 197110 h 1411605"/>
                  <a:gd name="connsiteX71" fmla="*/ 933431 w 1714500"/>
                  <a:gd name="connsiteY71" fmla="*/ 203225 h 1411605"/>
                  <a:gd name="connsiteX72" fmla="*/ 941489 w 1714500"/>
                  <a:gd name="connsiteY72" fmla="*/ 206883 h 1411605"/>
                  <a:gd name="connsiteX73" fmla="*/ 956634 w 1714500"/>
                  <a:gd name="connsiteY73" fmla="*/ 214313 h 1411605"/>
                  <a:gd name="connsiteX74" fmla="*/ 963035 w 1714500"/>
                  <a:gd name="connsiteY74" fmla="*/ 217513 h 1411605"/>
                  <a:gd name="connsiteX75" fmla="*/ 983952 w 1714500"/>
                  <a:gd name="connsiteY75" fmla="*/ 228943 h 1411605"/>
                  <a:gd name="connsiteX76" fmla="*/ 986752 w 1714500"/>
                  <a:gd name="connsiteY76" fmla="*/ 230657 h 1411605"/>
                  <a:gd name="connsiteX77" fmla="*/ 1004297 w 1714500"/>
                  <a:gd name="connsiteY77" fmla="*/ 241402 h 1411605"/>
                  <a:gd name="connsiteX78" fmla="*/ 1011041 w 1714500"/>
                  <a:gd name="connsiteY78" fmla="*/ 245859 h 1411605"/>
                  <a:gd name="connsiteX79" fmla="*/ 1024185 w 1714500"/>
                  <a:gd name="connsiteY79" fmla="*/ 254775 h 1411605"/>
                  <a:gd name="connsiteX80" fmla="*/ 1031500 w 1714500"/>
                  <a:gd name="connsiteY80" fmla="*/ 260033 h 1411605"/>
                  <a:gd name="connsiteX81" fmla="*/ 1042816 w 1714500"/>
                  <a:gd name="connsiteY81" fmla="*/ 267691 h 1411605"/>
                  <a:gd name="connsiteX82" fmla="*/ 1048131 w 1714500"/>
                  <a:gd name="connsiteY82" fmla="*/ 271863 h 1411605"/>
                  <a:gd name="connsiteX83" fmla="*/ 1048131 w 1714500"/>
                  <a:gd name="connsiteY83" fmla="*/ 271863 h 1411605"/>
                  <a:gd name="connsiteX84" fmla="*/ 1067676 w 1714500"/>
                  <a:gd name="connsiteY84" fmla="*/ 287922 h 1411605"/>
                  <a:gd name="connsiteX85" fmla="*/ 1086593 w 1714500"/>
                  <a:gd name="connsiteY85" fmla="*/ 305067 h 1411605"/>
                  <a:gd name="connsiteX86" fmla="*/ 1099338 w 1714500"/>
                  <a:gd name="connsiteY86" fmla="*/ 317640 h 1411605"/>
                  <a:gd name="connsiteX87" fmla="*/ 1103510 w 1714500"/>
                  <a:gd name="connsiteY87" fmla="*/ 319354 h 1411605"/>
                  <a:gd name="connsiteX88" fmla="*/ 1286389 w 1714500"/>
                  <a:gd name="connsiteY88" fmla="*/ 319354 h 1411605"/>
                  <a:gd name="connsiteX89" fmla="*/ 1292544 w 1714500"/>
                  <a:gd name="connsiteY89" fmla="*/ 314115 h 1411605"/>
                  <a:gd name="connsiteX90" fmla="*/ 1291361 w 1714500"/>
                  <a:gd name="connsiteY90" fmla="*/ 310153 h 1411605"/>
                  <a:gd name="connsiteX91" fmla="*/ 1239926 w 1714500"/>
                  <a:gd name="connsiteY91" fmla="*/ 243288 h 1411605"/>
                  <a:gd name="connsiteX92" fmla="*/ 1222324 w 1714500"/>
                  <a:gd name="connsiteY92" fmla="*/ 224257 h 1411605"/>
                  <a:gd name="connsiteX93" fmla="*/ 1222324 w 1714500"/>
                  <a:gd name="connsiteY93" fmla="*/ 224257 h 1411605"/>
                  <a:gd name="connsiteX94" fmla="*/ 1216609 w 1714500"/>
                  <a:gd name="connsiteY94" fmla="*/ 218542 h 1411605"/>
                  <a:gd name="connsiteX95" fmla="*/ 1210894 w 1714500"/>
                  <a:gd name="connsiteY95" fmla="*/ 212827 h 1411605"/>
                  <a:gd name="connsiteX96" fmla="*/ 1210894 w 1714500"/>
                  <a:gd name="connsiteY96" fmla="*/ 212827 h 1411605"/>
                  <a:gd name="connsiteX97" fmla="*/ 1208894 w 1714500"/>
                  <a:gd name="connsiteY97" fmla="*/ 210941 h 1411605"/>
                  <a:gd name="connsiteX98" fmla="*/ 1206265 w 1714500"/>
                  <a:gd name="connsiteY98" fmla="*/ 208197 h 1411605"/>
                  <a:gd name="connsiteX99" fmla="*/ 1181748 w 1714500"/>
                  <a:gd name="connsiteY99" fmla="*/ 184823 h 1411605"/>
                  <a:gd name="connsiteX100" fmla="*/ 1181062 w 1714500"/>
                  <a:gd name="connsiteY100" fmla="*/ 184252 h 1411605"/>
                  <a:gd name="connsiteX101" fmla="*/ 1180548 w 1714500"/>
                  <a:gd name="connsiteY101" fmla="*/ 183737 h 1411605"/>
                  <a:gd name="connsiteX102" fmla="*/ 1177176 w 1714500"/>
                  <a:gd name="connsiteY102" fmla="*/ 180880 h 1411605"/>
                  <a:gd name="connsiteX103" fmla="*/ 1156145 w 1714500"/>
                  <a:gd name="connsiteY103" fmla="*/ 162649 h 1411605"/>
                  <a:gd name="connsiteX104" fmla="*/ 1151687 w 1714500"/>
                  <a:gd name="connsiteY104" fmla="*/ 159106 h 1411605"/>
                  <a:gd name="connsiteX105" fmla="*/ 1148601 w 1714500"/>
                  <a:gd name="connsiteY105" fmla="*/ 156477 h 1411605"/>
                  <a:gd name="connsiteX106" fmla="*/ 1148601 w 1714500"/>
                  <a:gd name="connsiteY106" fmla="*/ 156477 h 1411605"/>
                  <a:gd name="connsiteX107" fmla="*/ 1142028 w 1714500"/>
                  <a:gd name="connsiteY107" fmla="*/ 151505 h 1411605"/>
                  <a:gd name="connsiteX108" fmla="*/ 1129798 w 1714500"/>
                  <a:gd name="connsiteY108" fmla="*/ 141903 h 1411605"/>
                  <a:gd name="connsiteX109" fmla="*/ 1120540 w 1714500"/>
                  <a:gd name="connsiteY109" fmla="*/ 134531 h 1411605"/>
                  <a:gd name="connsiteX110" fmla="*/ 1114825 w 1714500"/>
                  <a:gd name="connsiteY110" fmla="*/ 130302 h 1411605"/>
                  <a:gd name="connsiteX111" fmla="*/ 1114539 w 1714500"/>
                  <a:gd name="connsiteY111" fmla="*/ 130302 h 1411605"/>
                  <a:gd name="connsiteX112" fmla="*/ 1109396 w 1714500"/>
                  <a:gd name="connsiteY112" fmla="*/ 126873 h 1411605"/>
                  <a:gd name="connsiteX113" fmla="*/ 1101852 w 1714500"/>
                  <a:gd name="connsiteY113" fmla="*/ 121501 h 1411605"/>
                  <a:gd name="connsiteX114" fmla="*/ 1086593 w 1714500"/>
                  <a:gd name="connsiteY114" fmla="*/ 111671 h 1411605"/>
                  <a:gd name="connsiteX115" fmla="*/ 1079678 w 1714500"/>
                  <a:gd name="connsiteY115" fmla="*/ 107042 h 1411605"/>
                  <a:gd name="connsiteX116" fmla="*/ 1079392 w 1714500"/>
                  <a:gd name="connsiteY116" fmla="*/ 107042 h 1411605"/>
                  <a:gd name="connsiteX117" fmla="*/ 1076820 w 1714500"/>
                  <a:gd name="connsiteY117" fmla="*/ 105556 h 1411605"/>
                  <a:gd name="connsiteX118" fmla="*/ 1073334 w 1714500"/>
                  <a:gd name="connsiteY118" fmla="*/ 103327 h 1411605"/>
                  <a:gd name="connsiteX119" fmla="*/ 1043788 w 1714500"/>
                  <a:gd name="connsiteY119" fmla="*/ 86182 h 1411605"/>
                  <a:gd name="connsiteX120" fmla="*/ 1043273 w 1714500"/>
                  <a:gd name="connsiteY120" fmla="*/ 86182 h 1411605"/>
                  <a:gd name="connsiteX121" fmla="*/ 1042873 w 1714500"/>
                  <a:gd name="connsiteY121" fmla="*/ 86182 h 1411605"/>
                  <a:gd name="connsiteX122" fmla="*/ 1024014 w 1714500"/>
                  <a:gd name="connsiteY122" fmla="*/ 76352 h 1411605"/>
                  <a:gd name="connsiteX123" fmla="*/ 1016527 w 1714500"/>
                  <a:gd name="connsiteY123" fmla="*/ 72752 h 1411605"/>
                  <a:gd name="connsiteX124" fmla="*/ 1013384 w 1714500"/>
                  <a:gd name="connsiteY124" fmla="*/ 71152 h 1411605"/>
                  <a:gd name="connsiteX125" fmla="*/ 1010583 w 1714500"/>
                  <a:gd name="connsiteY125" fmla="*/ 69894 h 1411605"/>
                  <a:gd name="connsiteX126" fmla="*/ 1004868 w 1714500"/>
                  <a:gd name="connsiteY126" fmla="*/ 67094 h 1411605"/>
                  <a:gd name="connsiteX127" fmla="*/ 985380 w 1714500"/>
                  <a:gd name="connsiteY127" fmla="*/ 58350 h 1411605"/>
                  <a:gd name="connsiteX128" fmla="*/ 983380 w 1714500"/>
                  <a:gd name="connsiteY128" fmla="*/ 57550 h 1411605"/>
                  <a:gd name="connsiteX129" fmla="*/ 982237 w 1714500"/>
                  <a:gd name="connsiteY129" fmla="*/ 57036 h 1411605"/>
                  <a:gd name="connsiteX130" fmla="*/ 979323 w 1714500"/>
                  <a:gd name="connsiteY130" fmla="*/ 55893 h 1411605"/>
                  <a:gd name="connsiteX131" fmla="*/ 965549 w 1714500"/>
                  <a:gd name="connsiteY131" fmla="*/ 50178 h 1411605"/>
                  <a:gd name="connsiteX132" fmla="*/ 953548 w 1714500"/>
                  <a:gd name="connsiteY132" fmla="*/ 45663 h 1411605"/>
                  <a:gd name="connsiteX133" fmla="*/ 950176 w 1714500"/>
                  <a:gd name="connsiteY133" fmla="*/ 44348 h 1411605"/>
                  <a:gd name="connsiteX134" fmla="*/ 948461 w 1714500"/>
                  <a:gd name="connsiteY134" fmla="*/ 43777 h 1411605"/>
                  <a:gd name="connsiteX135" fmla="*/ 945432 w 1714500"/>
                  <a:gd name="connsiteY135" fmla="*/ 42634 h 1411605"/>
                  <a:gd name="connsiteX136" fmla="*/ 925030 w 1714500"/>
                  <a:gd name="connsiteY136" fmla="*/ 35662 h 1411605"/>
                  <a:gd name="connsiteX137" fmla="*/ 920001 w 1714500"/>
                  <a:gd name="connsiteY137" fmla="*/ 34118 h 1411605"/>
                  <a:gd name="connsiteX138" fmla="*/ 917429 w 1714500"/>
                  <a:gd name="connsiteY138" fmla="*/ 33261 h 1411605"/>
                  <a:gd name="connsiteX139" fmla="*/ 913829 w 1714500"/>
                  <a:gd name="connsiteY139" fmla="*/ 32233 h 1411605"/>
                  <a:gd name="connsiteX140" fmla="*/ 904342 w 1714500"/>
                  <a:gd name="connsiteY140" fmla="*/ 29318 h 1411605"/>
                  <a:gd name="connsiteX141" fmla="*/ 884739 w 1714500"/>
                  <a:gd name="connsiteY141" fmla="*/ 23946 h 1411605"/>
                  <a:gd name="connsiteX142" fmla="*/ 883939 w 1714500"/>
                  <a:gd name="connsiteY142" fmla="*/ 23946 h 1411605"/>
                  <a:gd name="connsiteX143" fmla="*/ 883939 w 1714500"/>
                  <a:gd name="connsiteY143" fmla="*/ 23946 h 1411605"/>
                  <a:gd name="connsiteX144" fmla="*/ 883596 w 1714500"/>
                  <a:gd name="connsiteY144" fmla="*/ 23946 h 1411605"/>
                  <a:gd name="connsiteX145" fmla="*/ 862394 w 1714500"/>
                  <a:gd name="connsiteY145" fmla="*/ 18859 h 1411605"/>
                  <a:gd name="connsiteX146" fmla="*/ 853593 w 1714500"/>
                  <a:gd name="connsiteY146" fmla="*/ 17031 h 1411605"/>
                  <a:gd name="connsiteX147" fmla="*/ 849992 w 1714500"/>
                  <a:gd name="connsiteY147" fmla="*/ 16173 h 1411605"/>
                  <a:gd name="connsiteX148" fmla="*/ 847020 w 1714500"/>
                  <a:gd name="connsiteY148" fmla="*/ 15659 h 1411605"/>
                  <a:gd name="connsiteX149" fmla="*/ 840962 w 1714500"/>
                  <a:gd name="connsiteY149" fmla="*/ 14402 h 1411605"/>
                  <a:gd name="connsiteX150" fmla="*/ 819303 w 1714500"/>
                  <a:gd name="connsiteY150" fmla="*/ 10630 h 1411605"/>
                  <a:gd name="connsiteX151" fmla="*/ 816731 w 1714500"/>
                  <a:gd name="connsiteY151" fmla="*/ 10287 h 1411605"/>
                  <a:gd name="connsiteX152" fmla="*/ 815245 w 1714500"/>
                  <a:gd name="connsiteY152" fmla="*/ 10001 h 1411605"/>
                  <a:gd name="connsiteX153" fmla="*/ 811873 w 1714500"/>
                  <a:gd name="connsiteY153" fmla="*/ 9544 h 1411605"/>
                  <a:gd name="connsiteX154" fmla="*/ 797414 w 1714500"/>
                  <a:gd name="connsiteY154" fmla="*/ 7487 h 1411605"/>
                  <a:gd name="connsiteX155" fmla="*/ 783584 w 1714500"/>
                  <a:gd name="connsiteY155" fmla="*/ 5944 h 1411605"/>
                  <a:gd name="connsiteX156" fmla="*/ 779983 w 1714500"/>
                  <a:gd name="connsiteY156" fmla="*/ 5486 h 1411605"/>
                  <a:gd name="connsiteX157" fmla="*/ 778326 w 1714500"/>
                  <a:gd name="connsiteY157" fmla="*/ 5486 h 1411605"/>
                  <a:gd name="connsiteX158" fmla="*/ 775354 w 1714500"/>
                  <a:gd name="connsiteY158" fmla="*/ 5143 h 1411605"/>
                  <a:gd name="connsiteX159" fmla="*/ 753066 w 1714500"/>
                  <a:gd name="connsiteY159" fmla="*/ 3372 h 1411605"/>
                  <a:gd name="connsiteX160" fmla="*/ 747351 w 1714500"/>
                  <a:gd name="connsiteY160" fmla="*/ 3372 h 1411605"/>
                  <a:gd name="connsiteX161" fmla="*/ 744379 w 1714500"/>
                  <a:gd name="connsiteY161" fmla="*/ 3372 h 1411605"/>
                  <a:gd name="connsiteX162" fmla="*/ 740550 w 1714500"/>
                  <a:gd name="connsiteY162" fmla="*/ 3372 h 1411605"/>
                  <a:gd name="connsiteX163" fmla="*/ 730777 w 1714500"/>
                  <a:gd name="connsiteY163" fmla="*/ 2915 h 1411605"/>
                  <a:gd name="connsiteX164" fmla="*/ 707917 w 1714500"/>
                  <a:gd name="connsiteY164" fmla="*/ 2572 h 1411605"/>
                  <a:gd name="connsiteX165" fmla="*/ 2572 w 1714500"/>
                  <a:gd name="connsiteY165" fmla="*/ 707917 h 1411605"/>
                  <a:gd name="connsiteX166" fmla="*/ 707917 w 1714500"/>
                  <a:gd name="connsiteY166" fmla="*/ 1413263 h 1411605"/>
                  <a:gd name="connsiteX167" fmla="*/ 730777 w 1714500"/>
                  <a:gd name="connsiteY167" fmla="*/ 1412920 h 1411605"/>
                  <a:gd name="connsiteX168" fmla="*/ 735635 w 1714500"/>
                  <a:gd name="connsiteY168" fmla="*/ 1412920 h 1411605"/>
                  <a:gd name="connsiteX169" fmla="*/ 738778 w 1714500"/>
                  <a:gd name="connsiteY169" fmla="*/ 1412920 h 1411605"/>
                  <a:gd name="connsiteX170" fmla="*/ 743636 w 1714500"/>
                  <a:gd name="connsiteY170" fmla="*/ 1412634 h 1411605"/>
                  <a:gd name="connsiteX171" fmla="*/ 753294 w 1714500"/>
                  <a:gd name="connsiteY171" fmla="*/ 1412177 h 1411605"/>
                  <a:gd name="connsiteX172" fmla="*/ 764210 w 1714500"/>
                  <a:gd name="connsiteY172" fmla="*/ 1411319 h 1411605"/>
                  <a:gd name="connsiteX173" fmla="*/ 768496 w 1714500"/>
                  <a:gd name="connsiteY173" fmla="*/ 1408976 h 1411605"/>
                  <a:gd name="connsiteX174" fmla="*/ 771068 w 1714500"/>
                  <a:gd name="connsiteY174" fmla="*/ 1408690 h 1411605"/>
                  <a:gd name="connsiteX175" fmla="*/ 774954 w 1714500"/>
                  <a:gd name="connsiteY175" fmla="*/ 1408405 h 1411605"/>
                  <a:gd name="connsiteX176" fmla="*/ 797071 w 1714500"/>
                  <a:gd name="connsiteY176" fmla="*/ 1405947 h 1411605"/>
                  <a:gd name="connsiteX177" fmla="*/ 797871 w 1714500"/>
                  <a:gd name="connsiteY177" fmla="*/ 1405947 h 1411605"/>
                  <a:gd name="connsiteX178" fmla="*/ 798443 w 1714500"/>
                  <a:gd name="connsiteY178" fmla="*/ 1405947 h 1411605"/>
                  <a:gd name="connsiteX179" fmla="*/ 801129 w 1714500"/>
                  <a:gd name="connsiteY179" fmla="*/ 1405547 h 1411605"/>
                  <a:gd name="connsiteX180" fmla="*/ 818959 w 1714500"/>
                  <a:gd name="connsiteY180" fmla="*/ 1403032 h 1411605"/>
                  <a:gd name="connsiteX181" fmla="*/ 824674 w 1714500"/>
                  <a:gd name="connsiteY181" fmla="*/ 1402061 h 1411605"/>
                  <a:gd name="connsiteX182" fmla="*/ 828161 w 1714500"/>
                  <a:gd name="connsiteY182" fmla="*/ 1401547 h 1411605"/>
                  <a:gd name="connsiteX183" fmla="*/ 832561 w 1714500"/>
                  <a:gd name="connsiteY183" fmla="*/ 1400689 h 1411605"/>
                  <a:gd name="connsiteX184" fmla="*/ 840734 w 1714500"/>
                  <a:gd name="connsiteY184" fmla="*/ 1399261 h 1411605"/>
                  <a:gd name="connsiteX185" fmla="*/ 852621 w 1714500"/>
                  <a:gd name="connsiteY185" fmla="*/ 1396803 h 1411605"/>
                  <a:gd name="connsiteX186" fmla="*/ 857250 w 1714500"/>
                  <a:gd name="connsiteY186" fmla="*/ 1395889 h 1411605"/>
                  <a:gd name="connsiteX187" fmla="*/ 859250 w 1714500"/>
                  <a:gd name="connsiteY187" fmla="*/ 1395432 h 1411605"/>
                  <a:gd name="connsiteX188" fmla="*/ 862165 w 1714500"/>
                  <a:gd name="connsiteY188" fmla="*/ 1394803 h 1411605"/>
                  <a:gd name="connsiteX189" fmla="*/ 883368 w 1714500"/>
                  <a:gd name="connsiteY189" fmla="*/ 1389717 h 1411605"/>
                  <a:gd name="connsiteX190" fmla="*/ 884911 w 1714500"/>
                  <a:gd name="connsiteY190" fmla="*/ 1389317 h 1411605"/>
                  <a:gd name="connsiteX191" fmla="*/ 885996 w 1714500"/>
                  <a:gd name="connsiteY191" fmla="*/ 1389317 h 1411605"/>
                  <a:gd name="connsiteX192" fmla="*/ 889768 w 1714500"/>
                  <a:gd name="connsiteY192" fmla="*/ 1388231 h 1411605"/>
                  <a:gd name="connsiteX193" fmla="*/ 904285 w 1714500"/>
                  <a:gd name="connsiteY193" fmla="*/ 1384287 h 1411605"/>
                  <a:gd name="connsiteX194" fmla="*/ 910514 w 1714500"/>
                  <a:gd name="connsiteY194" fmla="*/ 1382401 h 1411605"/>
                  <a:gd name="connsiteX195" fmla="*/ 914229 w 1714500"/>
                  <a:gd name="connsiteY195" fmla="*/ 1381373 h 1411605"/>
                  <a:gd name="connsiteX196" fmla="*/ 918115 w 1714500"/>
                  <a:gd name="connsiteY196" fmla="*/ 1380058 h 1411605"/>
                  <a:gd name="connsiteX197" fmla="*/ 924916 w 1714500"/>
                  <a:gd name="connsiteY197" fmla="*/ 1377944 h 1411605"/>
                  <a:gd name="connsiteX198" fmla="*/ 937832 w 1714500"/>
                  <a:gd name="connsiteY198" fmla="*/ 1373543 h 1411605"/>
                  <a:gd name="connsiteX199" fmla="*/ 941946 w 1714500"/>
                  <a:gd name="connsiteY199" fmla="*/ 1372172 h 1411605"/>
                  <a:gd name="connsiteX200" fmla="*/ 943318 w 1714500"/>
                  <a:gd name="connsiteY200" fmla="*/ 1371657 h 1411605"/>
                  <a:gd name="connsiteX201" fmla="*/ 945318 w 1714500"/>
                  <a:gd name="connsiteY201" fmla="*/ 1370971 h 1411605"/>
                  <a:gd name="connsiteX202" fmla="*/ 965435 w 1714500"/>
                  <a:gd name="connsiteY202" fmla="*/ 1363428 h 1411605"/>
                  <a:gd name="connsiteX203" fmla="*/ 967664 w 1714500"/>
                  <a:gd name="connsiteY203" fmla="*/ 1362513 h 1411605"/>
                  <a:gd name="connsiteX204" fmla="*/ 969207 w 1714500"/>
                  <a:gd name="connsiteY204" fmla="*/ 1361942 h 1411605"/>
                  <a:gd name="connsiteX205" fmla="*/ 973322 w 1714500"/>
                  <a:gd name="connsiteY205" fmla="*/ 1360170 h 1411605"/>
                  <a:gd name="connsiteX206" fmla="*/ 985266 w 1714500"/>
                  <a:gd name="connsiteY206" fmla="*/ 1355255 h 1411605"/>
                  <a:gd name="connsiteX207" fmla="*/ 992067 w 1714500"/>
                  <a:gd name="connsiteY207" fmla="*/ 1352226 h 1411605"/>
                  <a:gd name="connsiteX208" fmla="*/ 995896 w 1714500"/>
                  <a:gd name="connsiteY208" fmla="*/ 1350626 h 1411605"/>
                  <a:gd name="connsiteX209" fmla="*/ 999211 w 1714500"/>
                  <a:gd name="connsiteY209" fmla="*/ 1349026 h 1411605"/>
                  <a:gd name="connsiteX210" fmla="*/ 1004926 w 1714500"/>
                  <a:gd name="connsiteY210" fmla="*/ 1346568 h 1411605"/>
                  <a:gd name="connsiteX211" fmla="*/ 1018984 w 1714500"/>
                  <a:gd name="connsiteY211" fmla="*/ 1339768 h 1411605"/>
                  <a:gd name="connsiteX212" fmla="*/ 1022185 w 1714500"/>
                  <a:gd name="connsiteY212" fmla="*/ 1338282 h 1411605"/>
                  <a:gd name="connsiteX213" fmla="*/ 1022985 w 1714500"/>
                  <a:gd name="connsiteY213" fmla="*/ 1337882 h 1411605"/>
                  <a:gd name="connsiteX214" fmla="*/ 1024128 w 1714500"/>
                  <a:gd name="connsiteY214" fmla="*/ 1337310 h 1411605"/>
                  <a:gd name="connsiteX215" fmla="*/ 1042988 w 1714500"/>
                  <a:gd name="connsiteY215" fmla="*/ 1327480 h 1411605"/>
                  <a:gd name="connsiteX216" fmla="*/ 1044759 w 1714500"/>
                  <a:gd name="connsiteY216" fmla="*/ 1326452 h 1411605"/>
                  <a:gd name="connsiteX217" fmla="*/ 1047674 w 1714500"/>
                  <a:gd name="connsiteY217" fmla="*/ 1324909 h 1411605"/>
                  <a:gd name="connsiteX218" fmla="*/ 1072534 w 1714500"/>
                  <a:gd name="connsiteY218" fmla="*/ 1310507 h 1411605"/>
                  <a:gd name="connsiteX219" fmla="*/ 1076992 w 1714500"/>
                  <a:gd name="connsiteY219" fmla="*/ 1307706 h 1411605"/>
                  <a:gd name="connsiteX220" fmla="*/ 1079564 w 1714500"/>
                  <a:gd name="connsiteY220" fmla="*/ 1306220 h 1411605"/>
                  <a:gd name="connsiteX221" fmla="*/ 1079564 w 1714500"/>
                  <a:gd name="connsiteY221" fmla="*/ 1306220 h 1411605"/>
                  <a:gd name="connsiteX222" fmla="*/ 1084078 w 1714500"/>
                  <a:gd name="connsiteY222" fmla="*/ 1303191 h 1411605"/>
                  <a:gd name="connsiteX223" fmla="*/ 1096480 w 1714500"/>
                  <a:gd name="connsiteY223" fmla="*/ 1295305 h 1411605"/>
                  <a:gd name="connsiteX224" fmla="*/ 1110139 w 1714500"/>
                  <a:gd name="connsiteY224" fmla="*/ 1285875 h 1411605"/>
                  <a:gd name="connsiteX225" fmla="*/ 1114482 w 1714500"/>
                  <a:gd name="connsiteY225" fmla="*/ 1282960 h 1411605"/>
                  <a:gd name="connsiteX226" fmla="*/ 1114768 w 1714500"/>
                  <a:gd name="connsiteY226" fmla="*/ 1282960 h 1411605"/>
                  <a:gd name="connsiteX227" fmla="*/ 1116654 w 1714500"/>
                  <a:gd name="connsiteY227" fmla="*/ 1281532 h 1411605"/>
                  <a:gd name="connsiteX228" fmla="*/ 1120026 w 1714500"/>
                  <a:gd name="connsiteY228" fmla="*/ 1279189 h 1411605"/>
                  <a:gd name="connsiteX229" fmla="*/ 1142886 w 1714500"/>
                  <a:gd name="connsiteY229" fmla="*/ 1262044 h 1411605"/>
                  <a:gd name="connsiteX230" fmla="*/ 1146258 w 1714500"/>
                  <a:gd name="connsiteY230" fmla="*/ 1259300 h 1411605"/>
                  <a:gd name="connsiteX231" fmla="*/ 1148258 w 1714500"/>
                  <a:gd name="connsiteY231" fmla="*/ 1257814 h 1411605"/>
                  <a:gd name="connsiteX232" fmla="*/ 1148258 w 1714500"/>
                  <a:gd name="connsiteY232" fmla="*/ 1257814 h 1411605"/>
                  <a:gd name="connsiteX233" fmla="*/ 1152316 w 1714500"/>
                  <a:gd name="connsiteY233" fmla="*/ 1254385 h 1411605"/>
                  <a:gd name="connsiteX234" fmla="*/ 1164774 w 1714500"/>
                  <a:gd name="connsiteY234" fmla="*/ 1244213 h 1411605"/>
                  <a:gd name="connsiteX235" fmla="*/ 1176204 w 1714500"/>
                  <a:gd name="connsiteY235" fmla="*/ 1234212 h 1411605"/>
                  <a:gd name="connsiteX236" fmla="*/ 1180319 w 1714500"/>
                  <a:gd name="connsiteY236" fmla="*/ 1230725 h 1411605"/>
                  <a:gd name="connsiteX237" fmla="*/ 1180605 w 1714500"/>
                  <a:gd name="connsiteY237" fmla="*/ 1230725 h 1411605"/>
                  <a:gd name="connsiteX238" fmla="*/ 1182605 w 1714500"/>
                  <a:gd name="connsiteY238" fmla="*/ 1228782 h 1411605"/>
                  <a:gd name="connsiteX239" fmla="*/ 1186320 w 1714500"/>
                  <a:gd name="connsiteY239" fmla="*/ 1225468 h 1411605"/>
                  <a:gd name="connsiteX240" fmla="*/ 1206894 w 1714500"/>
                  <a:gd name="connsiteY240" fmla="*/ 1205637 h 1411605"/>
                  <a:gd name="connsiteX241" fmla="*/ 1209294 w 1714500"/>
                  <a:gd name="connsiteY241" fmla="*/ 1203122 h 1411605"/>
                  <a:gd name="connsiteX242" fmla="*/ 1210723 w 1714500"/>
                  <a:gd name="connsiteY242" fmla="*/ 1201750 h 1411605"/>
                  <a:gd name="connsiteX243" fmla="*/ 1210723 w 1714500"/>
                  <a:gd name="connsiteY243" fmla="*/ 1201750 h 1411605"/>
                  <a:gd name="connsiteX244" fmla="*/ 1214152 w 1714500"/>
                  <a:gd name="connsiteY244" fmla="*/ 1198035 h 1411605"/>
                  <a:gd name="connsiteX245" fmla="*/ 1226382 w 1714500"/>
                  <a:gd name="connsiteY245" fmla="*/ 1185291 h 1411605"/>
                  <a:gd name="connsiteX246" fmla="*/ 1235469 w 1714500"/>
                  <a:gd name="connsiteY246" fmla="*/ 1175004 h 1411605"/>
                  <a:gd name="connsiteX247" fmla="*/ 1239126 w 1714500"/>
                  <a:gd name="connsiteY247" fmla="*/ 1171061 h 1411605"/>
                  <a:gd name="connsiteX248" fmla="*/ 1239126 w 1714500"/>
                  <a:gd name="connsiteY248" fmla="*/ 1170775 h 1411605"/>
                  <a:gd name="connsiteX249" fmla="*/ 1241184 w 1714500"/>
                  <a:gd name="connsiteY249" fmla="*/ 1168260 h 1411605"/>
                  <a:gd name="connsiteX250" fmla="*/ 1245070 w 1714500"/>
                  <a:gd name="connsiteY250" fmla="*/ 1163860 h 1411605"/>
                  <a:gd name="connsiteX251" fmla="*/ 1263129 w 1714500"/>
                  <a:gd name="connsiteY251" fmla="*/ 1141686 h 1411605"/>
                  <a:gd name="connsiteX252" fmla="*/ 1264730 w 1714500"/>
                  <a:gd name="connsiteY252" fmla="*/ 1139571 h 1411605"/>
                  <a:gd name="connsiteX253" fmla="*/ 1265701 w 1714500"/>
                  <a:gd name="connsiteY253" fmla="*/ 1138371 h 1411605"/>
                  <a:gd name="connsiteX254" fmla="*/ 1265701 w 1714500"/>
                  <a:gd name="connsiteY254" fmla="*/ 1138085 h 1411605"/>
                  <a:gd name="connsiteX255" fmla="*/ 1268387 w 1714500"/>
                  <a:gd name="connsiteY255" fmla="*/ 1134370 h 1411605"/>
                  <a:gd name="connsiteX256" fmla="*/ 1280103 w 1714500"/>
                  <a:gd name="connsiteY256" fmla="*/ 1118768 h 1411605"/>
                  <a:gd name="connsiteX257" fmla="*/ 1287190 w 1714500"/>
                  <a:gd name="connsiteY257" fmla="*/ 1108424 h 1411605"/>
                  <a:gd name="connsiteX258" fmla="*/ 1290390 w 1714500"/>
                  <a:gd name="connsiteY258" fmla="*/ 1103967 h 1411605"/>
                  <a:gd name="connsiteX259" fmla="*/ 1293133 w 1714500"/>
                  <a:gd name="connsiteY259" fmla="*/ 1099738 h 1411605"/>
                  <a:gd name="connsiteX260" fmla="*/ 1296333 w 1714500"/>
                  <a:gd name="connsiteY260" fmla="*/ 1095108 h 1411605"/>
                  <a:gd name="connsiteX261" fmla="*/ 1372914 w 1714500"/>
                  <a:gd name="connsiteY261" fmla="*/ 940175 h 1411605"/>
                  <a:gd name="connsiteX262" fmla="*/ 1373429 w 1714500"/>
                  <a:gd name="connsiteY262" fmla="*/ 938517 h 1411605"/>
                  <a:gd name="connsiteX263" fmla="*/ 1373429 w 1714500"/>
                  <a:gd name="connsiteY263" fmla="*/ 938517 h 1411605"/>
                  <a:gd name="connsiteX264" fmla="*/ 1373429 w 1714500"/>
                  <a:gd name="connsiteY264" fmla="*/ 938117 h 1411605"/>
                  <a:gd name="connsiteX265" fmla="*/ 1376172 w 1714500"/>
                  <a:gd name="connsiteY265" fmla="*/ 929488 h 1411605"/>
                  <a:gd name="connsiteX266" fmla="*/ 1381887 w 1714500"/>
                  <a:gd name="connsiteY266" fmla="*/ 912343 h 1411605"/>
                  <a:gd name="connsiteX267" fmla="*/ 1382516 w 1714500"/>
                  <a:gd name="connsiteY267" fmla="*/ 910171 h 1411605"/>
                  <a:gd name="connsiteX268" fmla="*/ 1383144 w 1714500"/>
                  <a:gd name="connsiteY268" fmla="*/ 908171 h 1411605"/>
                  <a:gd name="connsiteX269" fmla="*/ 1385773 w 1714500"/>
                  <a:gd name="connsiteY269" fmla="*/ 898512 h 1411605"/>
                  <a:gd name="connsiteX270" fmla="*/ 1389831 w 1714500"/>
                  <a:gd name="connsiteY270" fmla="*/ 884053 h 1411605"/>
                  <a:gd name="connsiteX271" fmla="*/ 1390517 w 1714500"/>
                  <a:gd name="connsiteY271" fmla="*/ 881082 h 1411605"/>
                  <a:gd name="connsiteX272" fmla="*/ 1391431 w 1714500"/>
                  <a:gd name="connsiteY272" fmla="*/ 877710 h 1411605"/>
                  <a:gd name="connsiteX273" fmla="*/ 1395546 w 1714500"/>
                  <a:gd name="connsiteY273" fmla="*/ 859193 h 1411605"/>
                  <a:gd name="connsiteX274" fmla="*/ 1396460 w 1714500"/>
                  <a:gd name="connsiteY274" fmla="*/ 855307 h 1411605"/>
                  <a:gd name="connsiteX275" fmla="*/ 1396460 w 1714500"/>
                  <a:gd name="connsiteY275" fmla="*/ 855307 h 1411605"/>
                  <a:gd name="connsiteX276" fmla="*/ 1398403 w 1714500"/>
                  <a:gd name="connsiteY276" fmla="*/ 846734 h 1411605"/>
                  <a:gd name="connsiteX277" fmla="*/ 1404118 w 1714500"/>
                  <a:gd name="connsiteY277" fmla="*/ 815245 h 1411605"/>
                  <a:gd name="connsiteX278" fmla="*/ 1407147 w 1714500"/>
                  <a:gd name="connsiteY278" fmla="*/ 791585 h 1411605"/>
                  <a:gd name="connsiteX279" fmla="*/ 1403050 w 1714500"/>
                  <a:gd name="connsiteY279" fmla="*/ 783423 h 1411605"/>
                  <a:gd name="connsiteX280" fmla="*/ 1401661 w 1714500"/>
                  <a:gd name="connsiteY280" fmla="*/ 783127 h 1411605"/>
                  <a:gd name="connsiteX281" fmla="*/ 935431 w 1714500"/>
                  <a:gd name="connsiteY281" fmla="*/ 609676 h 1411605"/>
                  <a:gd name="connsiteX282" fmla="*/ 941661 w 1714500"/>
                  <a:gd name="connsiteY282" fmla="*/ 626821 h 1411605"/>
                  <a:gd name="connsiteX283" fmla="*/ 1100480 w 1714500"/>
                  <a:gd name="connsiteY283" fmla="*/ 626821 h 1411605"/>
                  <a:gd name="connsiteX284" fmla="*/ 1100480 w 1714500"/>
                  <a:gd name="connsiteY284" fmla="*/ 625278 h 1411605"/>
                  <a:gd name="connsiteX285" fmla="*/ 1040130 w 1714500"/>
                  <a:gd name="connsiteY285" fmla="*/ 481889 h 1411605"/>
                  <a:gd name="connsiteX286" fmla="*/ 1033558 w 1714500"/>
                  <a:gd name="connsiteY286" fmla="*/ 472688 h 1411605"/>
                  <a:gd name="connsiteX287" fmla="*/ 789699 w 1714500"/>
                  <a:gd name="connsiteY287" fmla="*/ 472688 h 1411605"/>
                  <a:gd name="connsiteX288" fmla="*/ 792442 w 1714500"/>
                  <a:gd name="connsiteY288" fmla="*/ 473602 h 1411605"/>
                  <a:gd name="connsiteX289" fmla="*/ 935431 w 1714500"/>
                  <a:gd name="connsiteY289" fmla="*/ 609676 h 1411605"/>
                  <a:gd name="connsiteX290" fmla="*/ 1039901 w 1714500"/>
                  <a:gd name="connsiteY290" fmla="*/ 930288 h 1411605"/>
                  <a:gd name="connsiteX291" fmla="*/ 1100252 w 1714500"/>
                  <a:gd name="connsiteY291" fmla="*/ 786898 h 1411605"/>
                  <a:gd name="connsiteX292" fmla="*/ 1100709 w 1714500"/>
                  <a:gd name="connsiteY292" fmla="*/ 783812 h 1411605"/>
                  <a:gd name="connsiteX293" fmla="*/ 942175 w 1714500"/>
                  <a:gd name="connsiteY293" fmla="*/ 783812 h 1411605"/>
                  <a:gd name="connsiteX294" fmla="*/ 935374 w 1714500"/>
                  <a:gd name="connsiteY294" fmla="*/ 802386 h 1411605"/>
                  <a:gd name="connsiteX295" fmla="*/ 803643 w 1714500"/>
                  <a:gd name="connsiteY295" fmla="*/ 934117 h 1411605"/>
                  <a:gd name="connsiteX296" fmla="*/ 793985 w 1714500"/>
                  <a:gd name="connsiteY296" fmla="*/ 937946 h 1411605"/>
                  <a:gd name="connsiteX297" fmla="*/ 1034472 w 1714500"/>
                  <a:gd name="connsiteY297" fmla="*/ 937946 h 1411605"/>
                  <a:gd name="connsiteX298" fmla="*/ 1562881 w 1714500"/>
                  <a:gd name="connsiteY298" fmla="*/ 618649 h 1411605"/>
                  <a:gd name="connsiteX299" fmla="*/ 1563738 w 1714500"/>
                  <a:gd name="connsiteY299" fmla="*/ 630079 h 1411605"/>
                  <a:gd name="connsiteX300" fmla="*/ 1716500 w 1714500"/>
                  <a:gd name="connsiteY300" fmla="*/ 630079 h 1411605"/>
                  <a:gd name="connsiteX301" fmla="*/ 1716500 w 1714500"/>
                  <a:gd name="connsiteY301" fmla="*/ 628821 h 1411605"/>
                  <a:gd name="connsiteX302" fmla="*/ 1698898 w 1714500"/>
                  <a:gd name="connsiteY302" fmla="*/ 502749 h 1411605"/>
                  <a:gd name="connsiteX303" fmla="*/ 1692726 w 1714500"/>
                  <a:gd name="connsiteY303" fmla="*/ 475945 h 1411605"/>
                  <a:gd name="connsiteX304" fmla="*/ 1535735 w 1714500"/>
                  <a:gd name="connsiteY304" fmla="*/ 475945 h 1411605"/>
                  <a:gd name="connsiteX305" fmla="*/ 1540250 w 1714500"/>
                  <a:gd name="connsiteY305" fmla="*/ 491776 h 1411605"/>
                  <a:gd name="connsiteX306" fmla="*/ 1562881 w 1714500"/>
                  <a:gd name="connsiteY306" fmla="*/ 618649 h 1411605"/>
                  <a:gd name="connsiteX307" fmla="*/ 1563738 w 1714500"/>
                  <a:gd name="connsiteY307" fmla="*/ 782898 h 1411605"/>
                  <a:gd name="connsiteX308" fmla="*/ 1562824 w 1714500"/>
                  <a:gd name="connsiteY308" fmla="*/ 794328 h 1411605"/>
                  <a:gd name="connsiteX309" fmla="*/ 1539964 w 1714500"/>
                  <a:gd name="connsiteY309" fmla="*/ 921315 h 1411605"/>
                  <a:gd name="connsiteX310" fmla="*/ 1535563 w 1714500"/>
                  <a:gd name="connsiteY310" fmla="*/ 936803 h 1411605"/>
                  <a:gd name="connsiteX311" fmla="*/ 1692612 w 1714500"/>
                  <a:gd name="connsiteY311" fmla="*/ 936803 h 1411605"/>
                  <a:gd name="connsiteX312" fmla="*/ 1698727 w 1714500"/>
                  <a:gd name="connsiteY312" fmla="*/ 910400 h 1411605"/>
                  <a:gd name="connsiteX313" fmla="*/ 1716329 w 1714500"/>
                  <a:gd name="connsiteY313" fmla="*/ 784327 h 1411605"/>
                  <a:gd name="connsiteX314" fmla="*/ 1716329 w 1714500"/>
                  <a:gd name="connsiteY314" fmla="*/ 782726 h 1411605"/>
                  <a:gd name="connsiteX315" fmla="*/ 1563681 w 1714500"/>
                  <a:gd name="connsiteY315" fmla="*/ 782726 h 1411605"/>
                  <a:gd name="connsiteX316" fmla="*/ 1374286 w 1714500"/>
                  <a:gd name="connsiteY316" fmla="*/ 475088 h 1411605"/>
                  <a:gd name="connsiteX317" fmla="*/ 1373372 w 1714500"/>
                  <a:gd name="connsiteY317" fmla="*/ 472631 h 1411605"/>
                  <a:gd name="connsiteX318" fmla="*/ 1207637 w 1714500"/>
                  <a:gd name="connsiteY318" fmla="*/ 472631 h 1411605"/>
                  <a:gd name="connsiteX319" fmla="*/ 1211066 w 1714500"/>
                  <a:gd name="connsiteY319" fmla="*/ 479831 h 1411605"/>
                  <a:gd name="connsiteX320" fmla="*/ 1252785 w 1714500"/>
                  <a:gd name="connsiteY320" fmla="*/ 621392 h 1411605"/>
                  <a:gd name="connsiteX321" fmla="*/ 1253700 w 1714500"/>
                  <a:gd name="connsiteY321" fmla="*/ 628364 h 1411605"/>
                  <a:gd name="connsiteX322" fmla="*/ 1408576 w 1714500"/>
                  <a:gd name="connsiteY322" fmla="*/ 628364 h 1411605"/>
                  <a:gd name="connsiteX323" fmla="*/ 1404747 w 1714500"/>
                  <a:gd name="connsiteY323" fmla="*/ 598018 h 1411605"/>
                  <a:gd name="connsiteX324" fmla="*/ 1374286 w 1714500"/>
                  <a:gd name="connsiteY324" fmla="*/ 475088 h 14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Lst>
                <a:rect l="l" t="t" r="r" b="b"/>
                <a:pathLst>
                  <a:path w="1714500" h="1411605">
                    <a:moveTo>
                      <a:pt x="1401661" y="783126"/>
                    </a:moveTo>
                    <a:lnTo>
                      <a:pt x="1258786" y="783126"/>
                    </a:lnTo>
                    <a:cubicBezTo>
                      <a:pt x="1255820" y="783114"/>
                      <a:pt x="1253338" y="785373"/>
                      <a:pt x="1253071" y="788327"/>
                    </a:cubicBezTo>
                    <a:lnTo>
                      <a:pt x="1253071" y="790099"/>
                    </a:lnTo>
                    <a:cubicBezTo>
                      <a:pt x="1250214" y="808730"/>
                      <a:pt x="1246403" y="827037"/>
                      <a:pt x="1241641" y="845020"/>
                    </a:cubicBezTo>
                    <a:lnTo>
                      <a:pt x="1237240" y="860793"/>
                    </a:lnTo>
                    <a:lnTo>
                      <a:pt x="1237240" y="860793"/>
                    </a:lnTo>
                    <a:lnTo>
                      <a:pt x="1235297" y="867537"/>
                    </a:lnTo>
                    <a:lnTo>
                      <a:pt x="1233183" y="874281"/>
                    </a:lnTo>
                    <a:lnTo>
                      <a:pt x="1229011" y="886797"/>
                    </a:lnTo>
                    <a:lnTo>
                      <a:pt x="1226496" y="893940"/>
                    </a:lnTo>
                    <a:lnTo>
                      <a:pt x="1221581" y="906971"/>
                    </a:lnTo>
                    <a:lnTo>
                      <a:pt x="1219238" y="913028"/>
                    </a:lnTo>
                    <a:lnTo>
                      <a:pt x="1211294" y="931659"/>
                    </a:lnTo>
                    <a:lnTo>
                      <a:pt x="1211294" y="931659"/>
                    </a:lnTo>
                    <a:lnTo>
                      <a:pt x="1208894" y="936746"/>
                    </a:lnTo>
                    <a:lnTo>
                      <a:pt x="1208894" y="936746"/>
                    </a:lnTo>
                    <a:lnTo>
                      <a:pt x="1202036" y="951319"/>
                    </a:lnTo>
                    <a:cubicBezTo>
                      <a:pt x="1179554" y="996551"/>
                      <a:pt x="1150980" y="1038489"/>
                      <a:pt x="1117111" y="1075963"/>
                    </a:cubicBezTo>
                    <a:lnTo>
                      <a:pt x="1102995" y="1090993"/>
                    </a:lnTo>
                    <a:lnTo>
                      <a:pt x="1086765" y="1106996"/>
                    </a:lnTo>
                    <a:lnTo>
                      <a:pt x="1084193" y="1109339"/>
                    </a:lnTo>
                    <a:lnTo>
                      <a:pt x="1069048" y="1123226"/>
                    </a:lnTo>
                    <a:lnTo>
                      <a:pt x="1062876" y="1128427"/>
                    </a:lnTo>
                    <a:lnTo>
                      <a:pt x="1050703" y="1138428"/>
                    </a:lnTo>
                    <a:lnTo>
                      <a:pt x="1043616" y="1144143"/>
                    </a:lnTo>
                    <a:lnTo>
                      <a:pt x="1031386" y="1152716"/>
                    </a:lnTo>
                    <a:lnTo>
                      <a:pt x="1024071" y="1157973"/>
                    </a:lnTo>
                    <a:lnTo>
                      <a:pt x="1010984" y="1166889"/>
                    </a:lnTo>
                    <a:lnTo>
                      <a:pt x="1004240" y="1171347"/>
                    </a:lnTo>
                    <a:lnTo>
                      <a:pt x="986695" y="1182091"/>
                    </a:lnTo>
                    <a:lnTo>
                      <a:pt x="983837" y="1183805"/>
                    </a:lnTo>
                    <a:lnTo>
                      <a:pt x="962920" y="1195235"/>
                    </a:lnTo>
                    <a:lnTo>
                      <a:pt x="956520" y="1198436"/>
                    </a:lnTo>
                    <a:lnTo>
                      <a:pt x="941375" y="1205865"/>
                    </a:lnTo>
                    <a:lnTo>
                      <a:pt x="933317" y="1209523"/>
                    </a:lnTo>
                    <a:lnTo>
                      <a:pt x="919201" y="1215638"/>
                    </a:lnTo>
                    <a:lnTo>
                      <a:pt x="910628" y="1219124"/>
                    </a:lnTo>
                    <a:lnTo>
                      <a:pt x="896055" y="1224839"/>
                    </a:lnTo>
                    <a:lnTo>
                      <a:pt x="887825" y="1227811"/>
                    </a:lnTo>
                    <a:lnTo>
                      <a:pt x="870680" y="1233526"/>
                    </a:lnTo>
                    <a:lnTo>
                      <a:pt x="864508" y="1235469"/>
                    </a:lnTo>
                    <a:lnTo>
                      <a:pt x="840962" y="1241870"/>
                    </a:lnTo>
                    <a:lnTo>
                      <a:pt x="835762" y="1243070"/>
                    </a:lnTo>
                    <a:lnTo>
                      <a:pt x="816959" y="1247242"/>
                    </a:lnTo>
                    <a:lnTo>
                      <a:pt x="808444" y="1248842"/>
                    </a:lnTo>
                    <a:lnTo>
                      <a:pt x="792499" y="1251585"/>
                    </a:lnTo>
                    <a:lnTo>
                      <a:pt x="783126" y="1252957"/>
                    </a:lnTo>
                    <a:lnTo>
                      <a:pt x="767296" y="1254900"/>
                    </a:lnTo>
                    <a:lnTo>
                      <a:pt x="757923" y="1255871"/>
                    </a:lnTo>
                    <a:lnTo>
                      <a:pt x="740778" y="1257129"/>
                    </a:lnTo>
                    <a:lnTo>
                      <a:pt x="732663" y="1257643"/>
                    </a:lnTo>
                    <a:lnTo>
                      <a:pt x="707231" y="1258272"/>
                    </a:lnTo>
                    <a:cubicBezTo>
                      <a:pt x="402427" y="1258272"/>
                      <a:pt x="155334" y="1011179"/>
                      <a:pt x="155334" y="706374"/>
                    </a:cubicBezTo>
                    <a:cubicBezTo>
                      <a:pt x="155334" y="401569"/>
                      <a:pt x="402427" y="154476"/>
                      <a:pt x="707231" y="154476"/>
                    </a:cubicBezTo>
                    <a:lnTo>
                      <a:pt x="732663" y="155105"/>
                    </a:lnTo>
                    <a:lnTo>
                      <a:pt x="740778" y="155619"/>
                    </a:lnTo>
                    <a:lnTo>
                      <a:pt x="757923" y="156877"/>
                    </a:lnTo>
                    <a:lnTo>
                      <a:pt x="767296" y="157848"/>
                    </a:lnTo>
                    <a:lnTo>
                      <a:pt x="783126" y="159791"/>
                    </a:lnTo>
                    <a:lnTo>
                      <a:pt x="792499" y="161163"/>
                    </a:lnTo>
                    <a:lnTo>
                      <a:pt x="808501" y="163906"/>
                    </a:lnTo>
                    <a:lnTo>
                      <a:pt x="817016" y="165506"/>
                    </a:lnTo>
                    <a:lnTo>
                      <a:pt x="835819" y="169678"/>
                    </a:lnTo>
                    <a:lnTo>
                      <a:pt x="841019" y="170878"/>
                    </a:lnTo>
                    <a:lnTo>
                      <a:pt x="864565" y="177279"/>
                    </a:lnTo>
                    <a:lnTo>
                      <a:pt x="870738" y="179222"/>
                    </a:lnTo>
                    <a:lnTo>
                      <a:pt x="887883" y="184937"/>
                    </a:lnTo>
                    <a:lnTo>
                      <a:pt x="896112" y="187909"/>
                    </a:lnTo>
                    <a:lnTo>
                      <a:pt x="910685" y="193624"/>
                    </a:lnTo>
                    <a:lnTo>
                      <a:pt x="919258" y="197110"/>
                    </a:lnTo>
                    <a:lnTo>
                      <a:pt x="933431" y="203225"/>
                    </a:lnTo>
                    <a:lnTo>
                      <a:pt x="941489" y="206883"/>
                    </a:lnTo>
                    <a:lnTo>
                      <a:pt x="956634" y="214313"/>
                    </a:lnTo>
                    <a:lnTo>
                      <a:pt x="963035" y="217513"/>
                    </a:lnTo>
                    <a:lnTo>
                      <a:pt x="983952" y="228943"/>
                    </a:lnTo>
                    <a:lnTo>
                      <a:pt x="986752" y="230657"/>
                    </a:lnTo>
                    <a:lnTo>
                      <a:pt x="1004297" y="241402"/>
                    </a:lnTo>
                    <a:lnTo>
                      <a:pt x="1011041" y="245859"/>
                    </a:lnTo>
                    <a:lnTo>
                      <a:pt x="1024185" y="254775"/>
                    </a:lnTo>
                    <a:lnTo>
                      <a:pt x="1031500" y="260033"/>
                    </a:lnTo>
                    <a:lnTo>
                      <a:pt x="1042816" y="267691"/>
                    </a:lnTo>
                    <a:lnTo>
                      <a:pt x="1048131" y="271863"/>
                    </a:lnTo>
                    <a:lnTo>
                      <a:pt x="1048131" y="271863"/>
                    </a:lnTo>
                    <a:lnTo>
                      <a:pt x="1067676" y="287922"/>
                    </a:lnTo>
                    <a:cubicBezTo>
                      <a:pt x="1074153" y="293484"/>
                      <a:pt x="1080459" y="299199"/>
                      <a:pt x="1086593" y="305067"/>
                    </a:cubicBezTo>
                    <a:lnTo>
                      <a:pt x="1099338" y="317640"/>
                    </a:lnTo>
                    <a:cubicBezTo>
                      <a:pt x="1100434" y="318759"/>
                      <a:pt x="1101943" y="319379"/>
                      <a:pt x="1103510" y="319354"/>
                    </a:cubicBezTo>
                    <a:lnTo>
                      <a:pt x="1286389" y="319354"/>
                    </a:lnTo>
                    <a:cubicBezTo>
                      <a:pt x="1289536" y="319607"/>
                      <a:pt x="1292291" y="317261"/>
                      <a:pt x="1292544" y="314115"/>
                    </a:cubicBezTo>
                    <a:cubicBezTo>
                      <a:pt x="1292658" y="312693"/>
                      <a:pt x="1292236" y="311280"/>
                      <a:pt x="1291361" y="310153"/>
                    </a:cubicBezTo>
                    <a:cubicBezTo>
                      <a:pt x="1275549" y="286871"/>
                      <a:pt x="1258374" y="264543"/>
                      <a:pt x="1239926" y="243288"/>
                    </a:cubicBezTo>
                    <a:lnTo>
                      <a:pt x="1222324" y="224257"/>
                    </a:lnTo>
                    <a:lnTo>
                      <a:pt x="1222324" y="224257"/>
                    </a:lnTo>
                    <a:lnTo>
                      <a:pt x="1216609" y="218542"/>
                    </a:lnTo>
                    <a:lnTo>
                      <a:pt x="1210894" y="212827"/>
                    </a:lnTo>
                    <a:cubicBezTo>
                      <a:pt x="1210894" y="212827"/>
                      <a:pt x="1210894" y="212827"/>
                      <a:pt x="1210894" y="212827"/>
                    </a:cubicBezTo>
                    <a:lnTo>
                      <a:pt x="1208894" y="210941"/>
                    </a:lnTo>
                    <a:lnTo>
                      <a:pt x="1206265" y="208197"/>
                    </a:lnTo>
                    <a:cubicBezTo>
                      <a:pt x="1198264" y="200196"/>
                      <a:pt x="1190092" y="192405"/>
                      <a:pt x="1181748" y="184823"/>
                    </a:cubicBezTo>
                    <a:lnTo>
                      <a:pt x="1181062" y="184252"/>
                    </a:lnTo>
                    <a:lnTo>
                      <a:pt x="1180548" y="183737"/>
                    </a:lnTo>
                    <a:lnTo>
                      <a:pt x="1177176" y="180880"/>
                    </a:lnTo>
                    <a:lnTo>
                      <a:pt x="1156145" y="162649"/>
                    </a:lnTo>
                    <a:lnTo>
                      <a:pt x="1151687" y="159106"/>
                    </a:lnTo>
                    <a:lnTo>
                      <a:pt x="1148601" y="156477"/>
                    </a:lnTo>
                    <a:lnTo>
                      <a:pt x="1148601" y="156477"/>
                    </a:lnTo>
                    <a:lnTo>
                      <a:pt x="1142028" y="151505"/>
                    </a:lnTo>
                    <a:lnTo>
                      <a:pt x="1129798" y="141903"/>
                    </a:lnTo>
                    <a:lnTo>
                      <a:pt x="1120540" y="134531"/>
                    </a:lnTo>
                    <a:lnTo>
                      <a:pt x="1114825" y="130302"/>
                    </a:lnTo>
                    <a:lnTo>
                      <a:pt x="1114539" y="130302"/>
                    </a:lnTo>
                    <a:lnTo>
                      <a:pt x="1109396" y="126873"/>
                    </a:lnTo>
                    <a:lnTo>
                      <a:pt x="1101852" y="121501"/>
                    </a:lnTo>
                    <a:lnTo>
                      <a:pt x="1086593" y="111671"/>
                    </a:lnTo>
                    <a:lnTo>
                      <a:pt x="1079678" y="107042"/>
                    </a:lnTo>
                    <a:lnTo>
                      <a:pt x="1079392" y="107042"/>
                    </a:lnTo>
                    <a:lnTo>
                      <a:pt x="1076820" y="105556"/>
                    </a:lnTo>
                    <a:lnTo>
                      <a:pt x="1073334" y="103327"/>
                    </a:lnTo>
                    <a:cubicBezTo>
                      <a:pt x="1063619" y="97460"/>
                      <a:pt x="1053770" y="91745"/>
                      <a:pt x="1043788" y="86182"/>
                    </a:cubicBezTo>
                    <a:lnTo>
                      <a:pt x="1043273" y="86182"/>
                    </a:lnTo>
                    <a:lnTo>
                      <a:pt x="1042873" y="86182"/>
                    </a:lnTo>
                    <a:cubicBezTo>
                      <a:pt x="1036644" y="82810"/>
                      <a:pt x="1030357" y="79553"/>
                      <a:pt x="1024014" y="76352"/>
                    </a:cubicBezTo>
                    <a:lnTo>
                      <a:pt x="1016527" y="72752"/>
                    </a:lnTo>
                    <a:lnTo>
                      <a:pt x="1013384" y="71152"/>
                    </a:lnTo>
                    <a:lnTo>
                      <a:pt x="1010583" y="69894"/>
                    </a:lnTo>
                    <a:lnTo>
                      <a:pt x="1004868" y="67094"/>
                    </a:lnTo>
                    <a:cubicBezTo>
                      <a:pt x="998411" y="64065"/>
                      <a:pt x="991895" y="61379"/>
                      <a:pt x="985380" y="58350"/>
                    </a:cubicBezTo>
                    <a:lnTo>
                      <a:pt x="983380" y="57550"/>
                    </a:lnTo>
                    <a:lnTo>
                      <a:pt x="982237" y="57036"/>
                    </a:lnTo>
                    <a:lnTo>
                      <a:pt x="979323" y="55893"/>
                    </a:lnTo>
                    <a:lnTo>
                      <a:pt x="965549" y="50178"/>
                    </a:lnTo>
                    <a:lnTo>
                      <a:pt x="953548" y="45663"/>
                    </a:lnTo>
                    <a:lnTo>
                      <a:pt x="950176" y="44348"/>
                    </a:lnTo>
                    <a:lnTo>
                      <a:pt x="948461" y="43777"/>
                    </a:lnTo>
                    <a:lnTo>
                      <a:pt x="945432" y="42634"/>
                    </a:lnTo>
                    <a:cubicBezTo>
                      <a:pt x="938689" y="40234"/>
                      <a:pt x="931888" y="37890"/>
                      <a:pt x="925030" y="35662"/>
                    </a:cubicBezTo>
                    <a:lnTo>
                      <a:pt x="920001" y="34118"/>
                    </a:lnTo>
                    <a:lnTo>
                      <a:pt x="917429" y="33261"/>
                    </a:lnTo>
                    <a:lnTo>
                      <a:pt x="913829" y="32233"/>
                    </a:lnTo>
                    <a:lnTo>
                      <a:pt x="904342" y="29318"/>
                    </a:lnTo>
                    <a:lnTo>
                      <a:pt x="884739" y="23946"/>
                    </a:lnTo>
                    <a:lnTo>
                      <a:pt x="883939" y="23946"/>
                    </a:lnTo>
                    <a:lnTo>
                      <a:pt x="883939" y="23946"/>
                    </a:lnTo>
                    <a:lnTo>
                      <a:pt x="883596" y="23946"/>
                    </a:lnTo>
                    <a:cubicBezTo>
                      <a:pt x="876567" y="22117"/>
                      <a:pt x="869480" y="20460"/>
                      <a:pt x="862394" y="18859"/>
                    </a:cubicBezTo>
                    <a:lnTo>
                      <a:pt x="853593" y="17031"/>
                    </a:lnTo>
                    <a:lnTo>
                      <a:pt x="849992" y="16173"/>
                    </a:lnTo>
                    <a:lnTo>
                      <a:pt x="847020" y="15659"/>
                    </a:lnTo>
                    <a:lnTo>
                      <a:pt x="840962" y="14402"/>
                    </a:lnTo>
                    <a:cubicBezTo>
                      <a:pt x="833761" y="13030"/>
                      <a:pt x="826561" y="11773"/>
                      <a:pt x="819303" y="10630"/>
                    </a:cubicBezTo>
                    <a:lnTo>
                      <a:pt x="816731" y="10287"/>
                    </a:lnTo>
                    <a:lnTo>
                      <a:pt x="815245" y="10001"/>
                    </a:lnTo>
                    <a:lnTo>
                      <a:pt x="811873" y="9544"/>
                    </a:lnTo>
                    <a:lnTo>
                      <a:pt x="797414" y="7487"/>
                    </a:lnTo>
                    <a:lnTo>
                      <a:pt x="783584" y="5944"/>
                    </a:lnTo>
                    <a:lnTo>
                      <a:pt x="779983" y="5486"/>
                    </a:lnTo>
                    <a:lnTo>
                      <a:pt x="778326" y="5486"/>
                    </a:lnTo>
                    <a:lnTo>
                      <a:pt x="775354" y="5143"/>
                    </a:lnTo>
                    <a:cubicBezTo>
                      <a:pt x="767982" y="4458"/>
                      <a:pt x="760495" y="3829"/>
                      <a:pt x="753066" y="3372"/>
                    </a:cubicBezTo>
                    <a:lnTo>
                      <a:pt x="747351" y="3372"/>
                    </a:lnTo>
                    <a:lnTo>
                      <a:pt x="744379" y="3372"/>
                    </a:lnTo>
                    <a:lnTo>
                      <a:pt x="740550" y="3372"/>
                    </a:lnTo>
                    <a:lnTo>
                      <a:pt x="730777" y="2915"/>
                    </a:lnTo>
                    <a:cubicBezTo>
                      <a:pt x="723233" y="2915"/>
                      <a:pt x="715690" y="2572"/>
                      <a:pt x="707917" y="2572"/>
                    </a:cubicBezTo>
                    <a:cubicBezTo>
                      <a:pt x="318366" y="2572"/>
                      <a:pt x="2572" y="318366"/>
                      <a:pt x="2572" y="707917"/>
                    </a:cubicBezTo>
                    <a:cubicBezTo>
                      <a:pt x="2572" y="1097469"/>
                      <a:pt x="318366" y="1413263"/>
                      <a:pt x="707917" y="1413263"/>
                    </a:cubicBezTo>
                    <a:cubicBezTo>
                      <a:pt x="715518" y="1413262"/>
                      <a:pt x="723062" y="1413262"/>
                      <a:pt x="730777" y="1412920"/>
                    </a:cubicBezTo>
                    <a:lnTo>
                      <a:pt x="735635" y="1412920"/>
                    </a:lnTo>
                    <a:lnTo>
                      <a:pt x="738778" y="1412920"/>
                    </a:lnTo>
                    <a:lnTo>
                      <a:pt x="743636" y="1412634"/>
                    </a:lnTo>
                    <a:lnTo>
                      <a:pt x="753294" y="1412177"/>
                    </a:lnTo>
                    <a:lnTo>
                      <a:pt x="764210" y="1411319"/>
                    </a:lnTo>
                    <a:lnTo>
                      <a:pt x="768496" y="1408976"/>
                    </a:lnTo>
                    <a:lnTo>
                      <a:pt x="771068" y="1408690"/>
                    </a:lnTo>
                    <a:lnTo>
                      <a:pt x="774954" y="1408405"/>
                    </a:lnTo>
                    <a:cubicBezTo>
                      <a:pt x="782326" y="1407719"/>
                      <a:pt x="789699" y="1406862"/>
                      <a:pt x="797071" y="1405947"/>
                    </a:cubicBezTo>
                    <a:lnTo>
                      <a:pt x="797871" y="1405947"/>
                    </a:lnTo>
                    <a:lnTo>
                      <a:pt x="798443" y="1405947"/>
                    </a:lnTo>
                    <a:lnTo>
                      <a:pt x="801129" y="1405547"/>
                    </a:lnTo>
                    <a:lnTo>
                      <a:pt x="818959" y="1403032"/>
                    </a:lnTo>
                    <a:lnTo>
                      <a:pt x="824674" y="1402061"/>
                    </a:lnTo>
                    <a:lnTo>
                      <a:pt x="828161" y="1401547"/>
                    </a:lnTo>
                    <a:lnTo>
                      <a:pt x="832561" y="1400689"/>
                    </a:lnTo>
                    <a:lnTo>
                      <a:pt x="840734" y="1399261"/>
                    </a:lnTo>
                    <a:lnTo>
                      <a:pt x="852621" y="1396803"/>
                    </a:lnTo>
                    <a:lnTo>
                      <a:pt x="857250" y="1395889"/>
                    </a:lnTo>
                    <a:lnTo>
                      <a:pt x="859250" y="1395432"/>
                    </a:lnTo>
                    <a:lnTo>
                      <a:pt x="862165" y="1394803"/>
                    </a:lnTo>
                    <a:cubicBezTo>
                      <a:pt x="869252" y="1393203"/>
                      <a:pt x="876338" y="1391545"/>
                      <a:pt x="883368" y="1389717"/>
                    </a:cubicBezTo>
                    <a:lnTo>
                      <a:pt x="884911" y="1389317"/>
                    </a:lnTo>
                    <a:lnTo>
                      <a:pt x="885996" y="1389317"/>
                    </a:lnTo>
                    <a:lnTo>
                      <a:pt x="889768" y="1388231"/>
                    </a:lnTo>
                    <a:lnTo>
                      <a:pt x="904285" y="1384287"/>
                    </a:lnTo>
                    <a:lnTo>
                      <a:pt x="910514" y="1382401"/>
                    </a:lnTo>
                    <a:lnTo>
                      <a:pt x="914229" y="1381373"/>
                    </a:lnTo>
                    <a:lnTo>
                      <a:pt x="918115" y="1380058"/>
                    </a:lnTo>
                    <a:lnTo>
                      <a:pt x="924916" y="1377944"/>
                    </a:lnTo>
                    <a:lnTo>
                      <a:pt x="937832" y="1373543"/>
                    </a:lnTo>
                    <a:lnTo>
                      <a:pt x="941946" y="1372172"/>
                    </a:lnTo>
                    <a:lnTo>
                      <a:pt x="943318" y="1371657"/>
                    </a:lnTo>
                    <a:lnTo>
                      <a:pt x="945318" y="1370971"/>
                    </a:lnTo>
                    <a:cubicBezTo>
                      <a:pt x="952062" y="1368571"/>
                      <a:pt x="958806" y="1366056"/>
                      <a:pt x="965435" y="1363428"/>
                    </a:cubicBezTo>
                    <a:lnTo>
                      <a:pt x="967664" y="1362513"/>
                    </a:lnTo>
                    <a:lnTo>
                      <a:pt x="969207" y="1361942"/>
                    </a:lnTo>
                    <a:lnTo>
                      <a:pt x="973322" y="1360170"/>
                    </a:lnTo>
                    <a:lnTo>
                      <a:pt x="985266" y="1355255"/>
                    </a:lnTo>
                    <a:lnTo>
                      <a:pt x="992067" y="1352226"/>
                    </a:lnTo>
                    <a:lnTo>
                      <a:pt x="995896" y="1350626"/>
                    </a:lnTo>
                    <a:lnTo>
                      <a:pt x="999211" y="1349026"/>
                    </a:lnTo>
                    <a:lnTo>
                      <a:pt x="1004926" y="1346568"/>
                    </a:lnTo>
                    <a:lnTo>
                      <a:pt x="1018984" y="1339768"/>
                    </a:lnTo>
                    <a:lnTo>
                      <a:pt x="1022185" y="1338282"/>
                    </a:lnTo>
                    <a:lnTo>
                      <a:pt x="1022985" y="1337882"/>
                    </a:lnTo>
                    <a:lnTo>
                      <a:pt x="1024128" y="1337310"/>
                    </a:lnTo>
                    <a:cubicBezTo>
                      <a:pt x="1030472" y="1334110"/>
                      <a:pt x="1036758" y="1330852"/>
                      <a:pt x="1042988" y="1327480"/>
                    </a:cubicBezTo>
                    <a:lnTo>
                      <a:pt x="1044759" y="1326452"/>
                    </a:lnTo>
                    <a:lnTo>
                      <a:pt x="1047674" y="1324909"/>
                    </a:lnTo>
                    <a:cubicBezTo>
                      <a:pt x="1056094" y="1320298"/>
                      <a:pt x="1064381" y="1315498"/>
                      <a:pt x="1072534" y="1310507"/>
                    </a:cubicBezTo>
                    <a:lnTo>
                      <a:pt x="1076992" y="1307706"/>
                    </a:lnTo>
                    <a:lnTo>
                      <a:pt x="1079564" y="1306220"/>
                    </a:lnTo>
                    <a:lnTo>
                      <a:pt x="1079564" y="1306220"/>
                    </a:lnTo>
                    <a:lnTo>
                      <a:pt x="1084078" y="1303191"/>
                    </a:lnTo>
                    <a:lnTo>
                      <a:pt x="1096480" y="1295305"/>
                    </a:lnTo>
                    <a:lnTo>
                      <a:pt x="1110139" y="1285875"/>
                    </a:lnTo>
                    <a:lnTo>
                      <a:pt x="1114482" y="1282960"/>
                    </a:lnTo>
                    <a:lnTo>
                      <a:pt x="1114768" y="1282960"/>
                    </a:lnTo>
                    <a:lnTo>
                      <a:pt x="1116654" y="1281532"/>
                    </a:lnTo>
                    <a:lnTo>
                      <a:pt x="1120026" y="1279189"/>
                    </a:lnTo>
                    <a:cubicBezTo>
                      <a:pt x="1127741" y="1273474"/>
                      <a:pt x="1135399" y="1267759"/>
                      <a:pt x="1142886" y="1262044"/>
                    </a:cubicBezTo>
                    <a:lnTo>
                      <a:pt x="1146258" y="1259300"/>
                    </a:lnTo>
                    <a:lnTo>
                      <a:pt x="1148258" y="1257814"/>
                    </a:lnTo>
                    <a:lnTo>
                      <a:pt x="1148258" y="1257814"/>
                    </a:lnTo>
                    <a:lnTo>
                      <a:pt x="1152316" y="1254385"/>
                    </a:lnTo>
                    <a:lnTo>
                      <a:pt x="1164774" y="1244213"/>
                    </a:lnTo>
                    <a:lnTo>
                      <a:pt x="1176204" y="1234212"/>
                    </a:lnTo>
                    <a:lnTo>
                      <a:pt x="1180319" y="1230725"/>
                    </a:lnTo>
                    <a:lnTo>
                      <a:pt x="1180605" y="1230725"/>
                    </a:lnTo>
                    <a:lnTo>
                      <a:pt x="1182605" y="1228782"/>
                    </a:lnTo>
                    <a:lnTo>
                      <a:pt x="1186320" y="1225468"/>
                    </a:lnTo>
                    <a:cubicBezTo>
                      <a:pt x="1193292" y="1219029"/>
                      <a:pt x="1200150" y="1212418"/>
                      <a:pt x="1206894" y="1205637"/>
                    </a:cubicBezTo>
                    <a:lnTo>
                      <a:pt x="1209294" y="1203122"/>
                    </a:lnTo>
                    <a:lnTo>
                      <a:pt x="1210723" y="1201750"/>
                    </a:lnTo>
                    <a:lnTo>
                      <a:pt x="1210723" y="1201750"/>
                    </a:lnTo>
                    <a:lnTo>
                      <a:pt x="1214152" y="1198035"/>
                    </a:lnTo>
                    <a:lnTo>
                      <a:pt x="1226382" y="1185291"/>
                    </a:lnTo>
                    <a:lnTo>
                      <a:pt x="1235469" y="1175004"/>
                    </a:lnTo>
                    <a:lnTo>
                      <a:pt x="1239126" y="1171061"/>
                    </a:lnTo>
                    <a:lnTo>
                      <a:pt x="1239126" y="1170775"/>
                    </a:lnTo>
                    <a:lnTo>
                      <a:pt x="1241184" y="1168260"/>
                    </a:lnTo>
                    <a:lnTo>
                      <a:pt x="1245070" y="1163860"/>
                    </a:lnTo>
                    <a:cubicBezTo>
                      <a:pt x="1251242" y="1156621"/>
                      <a:pt x="1257262" y="1149229"/>
                      <a:pt x="1263129" y="1141686"/>
                    </a:cubicBezTo>
                    <a:lnTo>
                      <a:pt x="1264730" y="1139571"/>
                    </a:lnTo>
                    <a:lnTo>
                      <a:pt x="1265701" y="1138371"/>
                    </a:lnTo>
                    <a:lnTo>
                      <a:pt x="1265701" y="1138085"/>
                    </a:lnTo>
                    <a:lnTo>
                      <a:pt x="1268387" y="1134370"/>
                    </a:lnTo>
                    <a:lnTo>
                      <a:pt x="1280103" y="1118768"/>
                    </a:lnTo>
                    <a:lnTo>
                      <a:pt x="1287190" y="1108424"/>
                    </a:lnTo>
                    <a:lnTo>
                      <a:pt x="1290390" y="1103967"/>
                    </a:lnTo>
                    <a:lnTo>
                      <a:pt x="1293133" y="1099738"/>
                    </a:lnTo>
                    <a:lnTo>
                      <a:pt x="1296333" y="1095108"/>
                    </a:lnTo>
                    <a:cubicBezTo>
                      <a:pt x="1328153" y="1046820"/>
                      <a:pt x="1353876" y="994780"/>
                      <a:pt x="1372914" y="940175"/>
                    </a:cubicBezTo>
                    <a:lnTo>
                      <a:pt x="1373429" y="938517"/>
                    </a:lnTo>
                    <a:lnTo>
                      <a:pt x="1373429" y="938517"/>
                    </a:lnTo>
                    <a:lnTo>
                      <a:pt x="1373429" y="938117"/>
                    </a:lnTo>
                    <a:lnTo>
                      <a:pt x="1376172" y="929488"/>
                    </a:lnTo>
                    <a:lnTo>
                      <a:pt x="1381887" y="912343"/>
                    </a:lnTo>
                    <a:lnTo>
                      <a:pt x="1382516" y="910171"/>
                    </a:lnTo>
                    <a:lnTo>
                      <a:pt x="1383144" y="908171"/>
                    </a:lnTo>
                    <a:lnTo>
                      <a:pt x="1385773" y="898512"/>
                    </a:lnTo>
                    <a:lnTo>
                      <a:pt x="1389831" y="884053"/>
                    </a:lnTo>
                    <a:lnTo>
                      <a:pt x="1390517" y="881082"/>
                    </a:lnTo>
                    <a:lnTo>
                      <a:pt x="1391431" y="877710"/>
                    </a:lnTo>
                    <a:lnTo>
                      <a:pt x="1395546" y="859193"/>
                    </a:lnTo>
                    <a:lnTo>
                      <a:pt x="1396460" y="855307"/>
                    </a:lnTo>
                    <a:lnTo>
                      <a:pt x="1396460" y="855307"/>
                    </a:lnTo>
                    <a:lnTo>
                      <a:pt x="1398403" y="846734"/>
                    </a:lnTo>
                    <a:cubicBezTo>
                      <a:pt x="1400461" y="836333"/>
                      <a:pt x="1402347" y="825817"/>
                      <a:pt x="1404118" y="815245"/>
                    </a:cubicBezTo>
                    <a:lnTo>
                      <a:pt x="1407147" y="791585"/>
                    </a:lnTo>
                    <a:cubicBezTo>
                      <a:pt x="1408270" y="788199"/>
                      <a:pt x="1406435" y="784545"/>
                      <a:pt x="1403050" y="783423"/>
                    </a:cubicBezTo>
                    <a:cubicBezTo>
                      <a:pt x="1402599" y="783273"/>
                      <a:pt x="1402134" y="783174"/>
                      <a:pt x="1401661" y="783127"/>
                    </a:cubicBezTo>
                    <a:close/>
                    <a:moveTo>
                      <a:pt x="935431" y="609676"/>
                    </a:moveTo>
                    <a:lnTo>
                      <a:pt x="941661" y="626821"/>
                    </a:lnTo>
                    <a:lnTo>
                      <a:pt x="1100480" y="626821"/>
                    </a:lnTo>
                    <a:lnTo>
                      <a:pt x="1100480" y="625278"/>
                    </a:lnTo>
                    <a:cubicBezTo>
                      <a:pt x="1089996" y="573976"/>
                      <a:pt x="1069487" y="525248"/>
                      <a:pt x="1040130" y="481889"/>
                    </a:cubicBezTo>
                    <a:lnTo>
                      <a:pt x="1033558" y="472688"/>
                    </a:lnTo>
                    <a:lnTo>
                      <a:pt x="789699" y="472688"/>
                    </a:lnTo>
                    <a:lnTo>
                      <a:pt x="792442" y="473602"/>
                    </a:lnTo>
                    <a:cubicBezTo>
                      <a:pt x="856841" y="497284"/>
                      <a:pt x="908589" y="546529"/>
                      <a:pt x="935431" y="609676"/>
                    </a:cubicBezTo>
                    <a:close/>
                    <a:moveTo>
                      <a:pt x="1039901" y="930288"/>
                    </a:moveTo>
                    <a:cubicBezTo>
                      <a:pt x="1069215" y="886905"/>
                      <a:pt x="1089721" y="838186"/>
                      <a:pt x="1100252" y="786898"/>
                    </a:cubicBezTo>
                    <a:lnTo>
                      <a:pt x="1100709" y="783812"/>
                    </a:lnTo>
                    <a:lnTo>
                      <a:pt x="942175" y="783812"/>
                    </a:lnTo>
                    <a:lnTo>
                      <a:pt x="935374" y="802386"/>
                    </a:lnTo>
                    <a:cubicBezTo>
                      <a:pt x="910213" y="861721"/>
                      <a:pt x="862978" y="908956"/>
                      <a:pt x="803643" y="934117"/>
                    </a:cubicBezTo>
                    <a:lnTo>
                      <a:pt x="793985" y="937946"/>
                    </a:lnTo>
                    <a:lnTo>
                      <a:pt x="1034472" y="937946"/>
                    </a:lnTo>
                    <a:close/>
                    <a:moveTo>
                      <a:pt x="1562881" y="618649"/>
                    </a:moveTo>
                    <a:lnTo>
                      <a:pt x="1563738" y="630079"/>
                    </a:lnTo>
                    <a:lnTo>
                      <a:pt x="1716500" y="630079"/>
                    </a:lnTo>
                    <a:lnTo>
                      <a:pt x="1716500" y="628821"/>
                    </a:lnTo>
                    <a:cubicBezTo>
                      <a:pt x="1713275" y="586470"/>
                      <a:pt x="1707396" y="544363"/>
                      <a:pt x="1698898" y="502749"/>
                    </a:cubicBezTo>
                    <a:lnTo>
                      <a:pt x="1692726" y="475945"/>
                    </a:lnTo>
                    <a:lnTo>
                      <a:pt x="1535735" y="475945"/>
                    </a:lnTo>
                    <a:lnTo>
                      <a:pt x="1540250" y="491776"/>
                    </a:lnTo>
                    <a:cubicBezTo>
                      <a:pt x="1550929" y="533447"/>
                      <a:pt x="1558494" y="575855"/>
                      <a:pt x="1562881" y="618649"/>
                    </a:cubicBezTo>
                    <a:close/>
                    <a:moveTo>
                      <a:pt x="1563738" y="782898"/>
                    </a:moveTo>
                    <a:lnTo>
                      <a:pt x="1562824" y="794328"/>
                    </a:lnTo>
                    <a:cubicBezTo>
                      <a:pt x="1558394" y="837170"/>
                      <a:pt x="1550753" y="879618"/>
                      <a:pt x="1539964" y="921315"/>
                    </a:cubicBezTo>
                    <a:lnTo>
                      <a:pt x="1535563" y="936803"/>
                    </a:lnTo>
                    <a:lnTo>
                      <a:pt x="1692612" y="936803"/>
                    </a:lnTo>
                    <a:lnTo>
                      <a:pt x="1698727" y="910400"/>
                    </a:lnTo>
                    <a:cubicBezTo>
                      <a:pt x="1707248" y="868789"/>
                      <a:pt x="1713128" y="826680"/>
                      <a:pt x="1716329" y="784327"/>
                    </a:cubicBezTo>
                    <a:lnTo>
                      <a:pt x="1716329" y="782726"/>
                    </a:lnTo>
                    <a:lnTo>
                      <a:pt x="1563681" y="782726"/>
                    </a:lnTo>
                    <a:close/>
                    <a:moveTo>
                      <a:pt x="1374286" y="475088"/>
                    </a:moveTo>
                    <a:lnTo>
                      <a:pt x="1373372" y="472631"/>
                    </a:lnTo>
                    <a:lnTo>
                      <a:pt x="1207637" y="472631"/>
                    </a:lnTo>
                    <a:lnTo>
                      <a:pt x="1211066" y="479831"/>
                    </a:lnTo>
                    <a:cubicBezTo>
                      <a:pt x="1231275" y="524927"/>
                      <a:pt x="1245308" y="572544"/>
                      <a:pt x="1252785" y="621392"/>
                    </a:cubicBezTo>
                    <a:lnTo>
                      <a:pt x="1253700" y="628364"/>
                    </a:lnTo>
                    <a:lnTo>
                      <a:pt x="1408576" y="628364"/>
                    </a:lnTo>
                    <a:lnTo>
                      <a:pt x="1404747" y="598018"/>
                    </a:lnTo>
                    <a:cubicBezTo>
                      <a:pt x="1398313" y="556208"/>
                      <a:pt x="1388118" y="515064"/>
                      <a:pt x="1374286" y="475088"/>
                    </a:cubicBezTo>
                    <a:close/>
                  </a:path>
                </a:pathLst>
              </a:custGeom>
              <a:solidFill>
                <a:srgbClr val="FFFFFF"/>
              </a:solidFill>
              <a:ln w="5715" cap="flat">
                <a:noFill/>
                <a:prstDash val="solid"/>
                <a:miter/>
              </a:ln>
            </p:spPr>
            <p:txBody>
              <a:bodyPr rtlCol="0" anchor="ctr"/>
              <a:lstStyle/>
              <a:p>
                <a:pPr>
                  <a:defRPr/>
                </a:pPr>
                <a:endParaRPr lang="en-US">
                  <a:solidFill>
                    <a:srgbClr val="000000"/>
                  </a:solidFill>
                </a:endParaRPr>
              </a:p>
            </p:txBody>
          </p:sp>
          <p:sp>
            <p:nvSpPr>
              <p:cNvPr id="69" name="Freeform: Shape 68">
                <a:extLst>
                  <a:ext uri="{FF2B5EF4-FFF2-40B4-BE49-F238E27FC236}">
                    <a16:creationId xmlns:a16="http://schemas.microsoft.com/office/drawing/2014/main" id="{6D6FCE15-9B82-43A2-9DE1-D518FC9A9293}"/>
                  </a:ext>
                </a:extLst>
              </p:cNvPr>
              <p:cNvSpPr/>
              <p:nvPr/>
            </p:nvSpPr>
            <p:spPr>
              <a:xfrm>
                <a:off x="2760897" y="2888981"/>
                <a:ext cx="474345" cy="485775"/>
              </a:xfrm>
              <a:custGeom>
                <a:avLst/>
                <a:gdLst>
                  <a:gd name="connsiteX0" fmla="*/ 116127 w 474345"/>
                  <a:gd name="connsiteY0" fmla="*/ 455653 h 485775"/>
                  <a:gd name="connsiteX1" fmla="*/ 34745 w 474345"/>
                  <a:gd name="connsiteY1" fmla="*/ 370271 h 485775"/>
                  <a:gd name="connsiteX2" fmla="*/ 34402 w 474345"/>
                  <a:gd name="connsiteY2" fmla="*/ 120812 h 485775"/>
                  <a:gd name="connsiteX3" fmla="*/ 116812 w 474345"/>
                  <a:gd name="connsiteY3" fmla="*/ 35087 h 485775"/>
                  <a:gd name="connsiteX4" fmla="*/ 363929 w 474345"/>
                  <a:gd name="connsiteY4" fmla="*/ 35087 h 485775"/>
                  <a:gd name="connsiteX5" fmla="*/ 445311 w 474345"/>
                  <a:gd name="connsiteY5" fmla="*/ 120812 h 485775"/>
                  <a:gd name="connsiteX6" fmla="*/ 445653 w 474345"/>
                  <a:gd name="connsiteY6" fmla="*/ 369300 h 485775"/>
                  <a:gd name="connsiteX7" fmla="*/ 362900 w 474345"/>
                  <a:gd name="connsiteY7" fmla="*/ 455653 h 485775"/>
                  <a:gd name="connsiteX8" fmla="*/ 240028 w 474345"/>
                  <a:gd name="connsiteY8" fmla="*/ 486457 h 485775"/>
                  <a:gd name="connsiteX9" fmla="*/ 116127 w 474345"/>
                  <a:gd name="connsiteY9" fmla="*/ 455653 h 485775"/>
                  <a:gd name="connsiteX10" fmla="*/ 332439 w 474345"/>
                  <a:gd name="connsiteY10" fmla="*/ 404218 h 485775"/>
                  <a:gd name="connsiteX11" fmla="*/ 392390 w 474345"/>
                  <a:gd name="connsiteY11" fmla="*/ 339582 h 485775"/>
                  <a:gd name="connsiteX12" fmla="*/ 413478 w 474345"/>
                  <a:gd name="connsiteY12" fmla="*/ 245627 h 485775"/>
                  <a:gd name="connsiteX13" fmla="*/ 392733 w 474345"/>
                  <a:gd name="connsiteY13" fmla="*/ 151844 h 485775"/>
                  <a:gd name="connsiteX14" fmla="*/ 331811 w 474345"/>
                  <a:gd name="connsiteY14" fmla="*/ 86179 h 485775"/>
                  <a:gd name="connsiteX15" fmla="*/ 240028 w 474345"/>
                  <a:gd name="connsiteY15" fmla="*/ 62747 h 485775"/>
                  <a:gd name="connsiteX16" fmla="*/ 147616 w 474345"/>
                  <a:gd name="connsiteY16" fmla="*/ 86864 h 485775"/>
                  <a:gd name="connsiteX17" fmla="*/ 87666 w 474345"/>
                  <a:gd name="connsiteY17" fmla="*/ 151501 h 485775"/>
                  <a:gd name="connsiteX18" fmla="*/ 66578 w 474345"/>
                  <a:gd name="connsiteY18" fmla="*/ 245627 h 485775"/>
                  <a:gd name="connsiteX19" fmla="*/ 87323 w 474345"/>
                  <a:gd name="connsiteY19" fmla="*/ 339353 h 485775"/>
                  <a:gd name="connsiteX20" fmla="*/ 147959 w 474345"/>
                  <a:gd name="connsiteY20" fmla="*/ 405304 h 485775"/>
                  <a:gd name="connsiteX21" fmla="*/ 240028 w 474345"/>
                  <a:gd name="connsiteY21" fmla="*/ 428507 h 485775"/>
                  <a:gd name="connsiteX22" fmla="*/ 332439 w 474345"/>
                  <a:gd name="connsiteY22" fmla="*/ 404104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4345" h="485775">
                    <a:moveTo>
                      <a:pt x="116127" y="455653"/>
                    </a:moveTo>
                    <a:cubicBezTo>
                      <a:pt x="81540" y="435375"/>
                      <a:pt x="53342" y="405791"/>
                      <a:pt x="34745" y="370271"/>
                    </a:cubicBezTo>
                    <a:cubicBezTo>
                      <a:pt x="-5745" y="292077"/>
                      <a:pt x="-5873" y="199117"/>
                      <a:pt x="34402" y="120812"/>
                    </a:cubicBezTo>
                    <a:cubicBezTo>
                      <a:pt x="52973" y="84846"/>
                      <a:pt x="81607" y="55061"/>
                      <a:pt x="116812" y="35087"/>
                    </a:cubicBezTo>
                    <a:cubicBezTo>
                      <a:pt x="194066" y="-5981"/>
                      <a:pt x="286675" y="-5981"/>
                      <a:pt x="363929" y="35087"/>
                    </a:cubicBezTo>
                    <a:cubicBezTo>
                      <a:pt x="398583" y="55434"/>
                      <a:pt x="426791" y="85147"/>
                      <a:pt x="445311" y="120812"/>
                    </a:cubicBezTo>
                    <a:cubicBezTo>
                      <a:pt x="485802" y="198663"/>
                      <a:pt x="485929" y="291337"/>
                      <a:pt x="445653" y="369300"/>
                    </a:cubicBezTo>
                    <a:cubicBezTo>
                      <a:pt x="426904" y="405412"/>
                      <a:pt x="398182" y="435384"/>
                      <a:pt x="362900" y="455653"/>
                    </a:cubicBezTo>
                    <a:cubicBezTo>
                      <a:pt x="325433" y="476720"/>
                      <a:pt x="283003" y="487357"/>
                      <a:pt x="240028" y="486457"/>
                    </a:cubicBezTo>
                    <a:cubicBezTo>
                      <a:pt x="196724" y="487378"/>
                      <a:pt x="153958" y="476745"/>
                      <a:pt x="116127" y="455653"/>
                    </a:cubicBezTo>
                    <a:close/>
                    <a:moveTo>
                      <a:pt x="332439" y="404218"/>
                    </a:moveTo>
                    <a:cubicBezTo>
                      <a:pt x="358160" y="388809"/>
                      <a:pt x="378956" y="366387"/>
                      <a:pt x="392390" y="339582"/>
                    </a:cubicBezTo>
                    <a:cubicBezTo>
                      <a:pt x="406838" y="310403"/>
                      <a:pt x="414070" y="278182"/>
                      <a:pt x="413478" y="245627"/>
                    </a:cubicBezTo>
                    <a:cubicBezTo>
                      <a:pt x="414018" y="213171"/>
                      <a:pt x="406911" y="181044"/>
                      <a:pt x="392733" y="151844"/>
                    </a:cubicBezTo>
                    <a:cubicBezTo>
                      <a:pt x="379181" y="124540"/>
                      <a:pt x="358024" y="101735"/>
                      <a:pt x="331811" y="86179"/>
                    </a:cubicBezTo>
                    <a:cubicBezTo>
                      <a:pt x="303917" y="70166"/>
                      <a:pt x="272184" y="62065"/>
                      <a:pt x="240028" y="62747"/>
                    </a:cubicBezTo>
                    <a:cubicBezTo>
                      <a:pt x="203833" y="62747"/>
                      <a:pt x="173029" y="70786"/>
                      <a:pt x="147616" y="86864"/>
                    </a:cubicBezTo>
                    <a:cubicBezTo>
                      <a:pt x="121920" y="102304"/>
                      <a:pt x="101131" y="124717"/>
                      <a:pt x="87666" y="151501"/>
                    </a:cubicBezTo>
                    <a:cubicBezTo>
                      <a:pt x="73199" y="180735"/>
                      <a:pt x="65967" y="213016"/>
                      <a:pt x="66578" y="245627"/>
                    </a:cubicBezTo>
                    <a:cubicBezTo>
                      <a:pt x="66044" y="278064"/>
                      <a:pt x="73151" y="310171"/>
                      <a:pt x="87323" y="339353"/>
                    </a:cubicBezTo>
                    <a:cubicBezTo>
                      <a:pt x="100600" y="366828"/>
                      <a:pt x="121694" y="389771"/>
                      <a:pt x="147959" y="405304"/>
                    </a:cubicBezTo>
                    <a:cubicBezTo>
                      <a:pt x="175976" y="421247"/>
                      <a:pt x="207802" y="429268"/>
                      <a:pt x="240028" y="428507"/>
                    </a:cubicBezTo>
                    <a:cubicBezTo>
                      <a:pt x="276185" y="428507"/>
                      <a:pt x="306989" y="420373"/>
                      <a:pt x="332439" y="404104"/>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0" name="Freeform: Shape 69">
                <a:extLst>
                  <a:ext uri="{FF2B5EF4-FFF2-40B4-BE49-F238E27FC236}">
                    <a16:creationId xmlns:a16="http://schemas.microsoft.com/office/drawing/2014/main" id="{84A5C2B9-D4E3-4777-9779-7B2B1781569F}"/>
                  </a:ext>
                </a:extLst>
              </p:cNvPr>
              <p:cNvSpPr/>
              <p:nvPr/>
            </p:nvSpPr>
            <p:spPr>
              <a:xfrm>
                <a:off x="3320792" y="3014877"/>
                <a:ext cx="342900" cy="514350"/>
              </a:xfrm>
              <a:custGeom>
                <a:avLst/>
                <a:gdLst>
                  <a:gd name="connsiteX0" fmla="*/ 13317 w 342900"/>
                  <a:gd name="connsiteY0" fmla="*/ 501893 h 514350"/>
                  <a:gd name="connsiteX1" fmla="*/ 4288 w 342900"/>
                  <a:gd name="connsiteY1" fmla="*/ 479776 h 514350"/>
                  <a:gd name="connsiteX2" fmla="*/ 4288 w 342900"/>
                  <a:gd name="connsiteY2" fmla="*/ 38464 h 514350"/>
                  <a:gd name="connsiteX3" fmla="*/ 35091 w 342900"/>
                  <a:gd name="connsiteY3" fmla="*/ 7660 h 514350"/>
                  <a:gd name="connsiteX4" fmla="*/ 57208 w 342900"/>
                  <a:gd name="connsiteY4" fmla="*/ 16689 h 514350"/>
                  <a:gd name="connsiteX5" fmla="*/ 66581 w 342900"/>
                  <a:gd name="connsiteY5" fmla="*/ 38463 h 514350"/>
                  <a:gd name="connsiteX6" fmla="*/ 66581 w 342900"/>
                  <a:gd name="connsiteY6" fmla="*/ 54523 h 514350"/>
                  <a:gd name="connsiteX7" fmla="*/ 180424 w 342900"/>
                  <a:gd name="connsiteY7" fmla="*/ 4288 h 514350"/>
                  <a:gd name="connsiteX8" fmla="*/ 320727 w 342900"/>
                  <a:gd name="connsiteY8" fmla="*/ 88013 h 514350"/>
                  <a:gd name="connsiteX9" fmla="*/ 343187 w 342900"/>
                  <a:gd name="connsiteY9" fmla="*/ 182596 h 514350"/>
                  <a:gd name="connsiteX10" fmla="*/ 320327 w 342900"/>
                  <a:gd name="connsiteY10" fmla="*/ 277007 h 514350"/>
                  <a:gd name="connsiteX11" fmla="*/ 260377 w 342900"/>
                  <a:gd name="connsiteY11" fmla="*/ 338958 h 514350"/>
                  <a:gd name="connsiteX12" fmla="*/ 180367 w 342900"/>
                  <a:gd name="connsiteY12" fmla="*/ 360732 h 514350"/>
                  <a:gd name="connsiteX13" fmla="*/ 66524 w 342900"/>
                  <a:gd name="connsiteY13" fmla="*/ 310498 h 514350"/>
                  <a:gd name="connsiteX14" fmla="*/ 66524 w 342900"/>
                  <a:gd name="connsiteY14" fmla="*/ 479776 h 514350"/>
                  <a:gd name="connsiteX15" fmla="*/ 36305 w 342900"/>
                  <a:gd name="connsiteY15" fmla="*/ 511266 h 514350"/>
                  <a:gd name="connsiteX16" fmla="*/ 35034 w 342900"/>
                  <a:gd name="connsiteY16" fmla="*/ 511266 h 514350"/>
                  <a:gd name="connsiteX17" fmla="*/ 13317 w 342900"/>
                  <a:gd name="connsiteY17" fmla="*/ 501893 h 514350"/>
                  <a:gd name="connsiteX18" fmla="*/ 251747 w 342900"/>
                  <a:gd name="connsiteY18" fmla="*/ 270493 h 514350"/>
                  <a:gd name="connsiteX19" fmla="*/ 280894 w 342900"/>
                  <a:gd name="connsiteY19" fmla="*/ 182424 h 514350"/>
                  <a:gd name="connsiteX20" fmla="*/ 251747 w 342900"/>
                  <a:gd name="connsiteY20" fmla="*/ 94356 h 514350"/>
                  <a:gd name="connsiteX21" fmla="*/ 171737 w 342900"/>
                  <a:gd name="connsiteY21" fmla="*/ 62524 h 514350"/>
                  <a:gd name="connsiteX22" fmla="*/ 115102 w 342900"/>
                  <a:gd name="connsiteY22" fmla="*/ 75954 h 514350"/>
                  <a:gd name="connsiteX23" fmla="*/ 66581 w 342900"/>
                  <a:gd name="connsiteY23" fmla="*/ 112130 h 514350"/>
                  <a:gd name="connsiteX24" fmla="*/ 66581 w 342900"/>
                  <a:gd name="connsiteY24" fmla="*/ 252776 h 514350"/>
                  <a:gd name="connsiteX25" fmla="*/ 115101 w 342900"/>
                  <a:gd name="connsiteY25" fmla="*/ 288895 h 514350"/>
                  <a:gd name="connsiteX26" fmla="*/ 171737 w 342900"/>
                  <a:gd name="connsiteY26" fmla="*/ 302325 h 514350"/>
                  <a:gd name="connsiteX27" fmla="*/ 251747 w 342900"/>
                  <a:gd name="connsiteY27" fmla="*/ 27049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2900" h="514350">
                    <a:moveTo>
                      <a:pt x="13317" y="501893"/>
                    </a:moveTo>
                    <a:cubicBezTo>
                      <a:pt x="7466" y="496028"/>
                      <a:pt x="4213" y="488060"/>
                      <a:pt x="4288" y="479776"/>
                    </a:cubicBezTo>
                    <a:lnTo>
                      <a:pt x="4288" y="38464"/>
                    </a:lnTo>
                    <a:cubicBezTo>
                      <a:pt x="4288" y="21451"/>
                      <a:pt x="18079" y="7660"/>
                      <a:pt x="35091" y="7660"/>
                    </a:cubicBezTo>
                    <a:cubicBezTo>
                      <a:pt x="43378" y="7572"/>
                      <a:pt x="51351" y="10827"/>
                      <a:pt x="57208" y="16689"/>
                    </a:cubicBezTo>
                    <a:cubicBezTo>
                      <a:pt x="63276" y="22292"/>
                      <a:pt x="66683" y="30205"/>
                      <a:pt x="66581" y="38463"/>
                    </a:cubicBezTo>
                    <a:lnTo>
                      <a:pt x="66581" y="54523"/>
                    </a:lnTo>
                    <a:cubicBezTo>
                      <a:pt x="98699" y="21033"/>
                      <a:pt x="136647" y="4288"/>
                      <a:pt x="180424" y="4288"/>
                    </a:cubicBezTo>
                    <a:cubicBezTo>
                      <a:pt x="239096" y="4028"/>
                      <a:pt x="293097" y="36252"/>
                      <a:pt x="320727" y="88013"/>
                    </a:cubicBezTo>
                    <a:cubicBezTo>
                      <a:pt x="336071" y="117141"/>
                      <a:pt x="343798" y="149678"/>
                      <a:pt x="343187" y="182596"/>
                    </a:cubicBezTo>
                    <a:cubicBezTo>
                      <a:pt x="344086" y="215538"/>
                      <a:pt x="336195" y="248125"/>
                      <a:pt x="320327" y="277007"/>
                    </a:cubicBezTo>
                    <a:cubicBezTo>
                      <a:pt x="306289" y="302681"/>
                      <a:pt x="285575" y="324085"/>
                      <a:pt x="260377" y="338958"/>
                    </a:cubicBezTo>
                    <a:cubicBezTo>
                      <a:pt x="236169" y="353324"/>
                      <a:pt x="208516" y="360850"/>
                      <a:pt x="180367" y="360732"/>
                    </a:cubicBezTo>
                    <a:cubicBezTo>
                      <a:pt x="136590" y="360732"/>
                      <a:pt x="98642" y="343987"/>
                      <a:pt x="66524" y="310498"/>
                    </a:cubicBezTo>
                    <a:lnTo>
                      <a:pt x="66524" y="479776"/>
                    </a:lnTo>
                    <a:cubicBezTo>
                      <a:pt x="66875" y="496816"/>
                      <a:pt x="53345" y="510915"/>
                      <a:pt x="36305" y="511266"/>
                    </a:cubicBezTo>
                    <a:cubicBezTo>
                      <a:pt x="35881" y="511274"/>
                      <a:pt x="35458" y="511274"/>
                      <a:pt x="35034" y="511266"/>
                    </a:cubicBezTo>
                    <a:cubicBezTo>
                      <a:pt x="26800" y="511330"/>
                      <a:pt x="18919" y="507928"/>
                      <a:pt x="13317" y="501893"/>
                    </a:cubicBezTo>
                    <a:close/>
                    <a:moveTo>
                      <a:pt x="251747" y="270493"/>
                    </a:moveTo>
                    <a:cubicBezTo>
                      <a:pt x="271178" y="249309"/>
                      <a:pt x="280894" y="219953"/>
                      <a:pt x="280894" y="182424"/>
                    </a:cubicBezTo>
                    <a:cubicBezTo>
                      <a:pt x="280894" y="144896"/>
                      <a:pt x="271178" y="115540"/>
                      <a:pt x="251747" y="94356"/>
                    </a:cubicBezTo>
                    <a:cubicBezTo>
                      <a:pt x="232316" y="73173"/>
                      <a:pt x="205646" y="62562"/>
                      <a:pt x="171737" y="62524"/>
                    </a:cubicBezTo>
                    <a:cubicBezTo>
                      <a:pt x="152072" y="62547"/>
                      <a:pt x="132683" y="67145"/>
                      <a:pt x="115102" y="75954"/>
                    </a:cubicBezTo>
                    <a:cubicBezTo>
                      <a:pt x="96881" y="84990"/>
                      <a:pt x="80443" y="97246"/>
                      <a:pt x="66581" y="112130"/>
                    </a:cubicBezTo>
                    <a:lnTo>
                      <a:pt x="66581" y="252776"/>
                    </a:lnTo>
                    <a:cubicBezTo>
                      <a:pt x="80459" y="267626"/>
                      <a:pt x="96894" y="279861"/>
                      <a:pt x="115101" y="288895"/>
                    </a:cubicBezTo>
                    <a:cubicBezTo>
                      <a:pt x="132670" y="297740"/>
                      <a:pt x="152068" y="302340"/>
                      <a:pt x="171737" y="302325"/>
                    </a:cubicBezTo>
                    <a:cubicBezTo>
                      <a:pt x="205646" y="302516"/>
                      <a:pt x="232316" y="291905"/>
                      <a:pt x="251747" y="270493"/>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1" name="Freeform: Shape 70">
                <a:extLst>
                  <a:ext uri="{FF2B5EF4-FFF2-40B4-BE49-F238E27FC236}">
                    <a16:creationId xmlns:a16="http://schemas.microsoft.com/office/drawing/2014/main" id="{A69EA9B9-CB4C-46F1-85D3-A977FCDF12C3}"/>
                  </a:ext>
                </a:extLst>
              </p:cNvPr>
              <p:cNvSpPr/>
              <p:nvPr/>
            </p:nvSpPr>
            <p:spPr>
              <a:xfrm>
                <a:off x="3722784" y="3014644"/>
                <a:ext cx="325755" cy="360045"/>
              </a:xfrm>
              <a:custGeom>
                <a:avLst/>
                <a:gdLst>
                  <a:gd name="connsiteX0" fmla="*/ 50008 w 325755"/>
                  <a:gd name="connsiteY0" fmla="*/ 313931 h 360045"/>
                  <a:gd name="connsiteX1" fmla="*/ 4288 w 325755"/>
                  <a:gd name="connsiteY1" fmla="*/ 182486 h 360045"/>
                  <a:gd name="connsiteX2" fmla="*/ 21433 w 325755"/>
                  <a:gd name="connsiteY2" fmla="*/ 94761 h 360045"/>
                  <a:gd name="connsiteX3" fmla="*/ 76354 w 325755"/>
                  <a:gd name="connsiteY3" fmla="*/ 28467 h 360045"/>
                  <a:gd name="connsiteX4" fmla="*/ 164765 w 325755"/>
                  <a:gd name="connsiteY4" fmla="*/ 4350 h 360045"/>
                  <a:gd name="connsiteX5" fmla="*/ 251119 w 325755"/>
                  <a:gd name="connsiteY5" fmla="*/ 27210 h 360045"/>
                  <a:gd name="connsiteX6" fmla="*/ 305411 w 325755"/>
                  <a:gd name="connsiteY6" fmla="*/ 88532 h 360045"/>
                  <a:gd name="connsiteX7" fmla="*/ 324843 w 325755"/>
                  <a:gd name="connsiteY7" fmla="*/ 173914 h 360045"/>
                  <a:gd name="connsiteX8" fmla="*/ 294861 w 325755"/>
                  <a:gd name="connsiteY8" fmla="*/ 204734 h 360045"/>
                  <a:gd name="connsiteX9" fmla="*/ 293353 w 325755"/>
                  <a:gd name="connsiteY9" fmla="*/ 204718 h 360045"/>
                  <a:gd name="connsiteX10" fmla="*/ 67096 w 325755"/>
                  <a:gd name="connsiteY10" fmla="*/ 204717 h 360045"/>
                  <a:gd name="connsiteX11" fmla="*/ 102929 w 325755"/>
                  <a:gd name="connsiteY11" fmla="*/ 277355 h 360045"/>
                  <a:gd name="connsiteX12" fmla="*/ 183625 w 325755"/>
                  <a:gd name="connsiteY12" fmla="*/ 302501 h 360045"/>
                  <a:gd name="connsiteX13" fmla="*/ 231517 w 325755"/>
                  <a:gd name="connsiteY13" fmla="*/ 297472 h 360045"/>
                  <a:gd name="connsiteX14" fmla="*/ 274037 w 325755"/>
                  <a:gd name="connsiteY14" fmla="*/ 281699 h 360045"/>
                  <a:gd name="connsiteX15" fmla="*/ 286095 w 325755"/>
                  <a:gd name="connsiteY15" fmla="*/ 279070 h 360045"/>
                  <a:gd name="connsiteX16" fmla="*/ 305183 w 325755"/>
                  <a:gd name="connsiteY16" fmla="*/ 286728 h 360045"/>
                  <a:gd name="connsiteX17" fmla="*/ 313527 w 325755"/>
                  <a:gd name="connsiteY17" fmla="*/ 305816 h 360045"/>
                  <a:gd name="connsiteX18" fmla="*/ 295468 w 325755"/>
                  <a:gd name="connsiteY18" fmla="*/ 331305 h 360045"/>
                  <a:gd name="connsiteX19" fmla="*/ 241861 w 325755"/>
                  <a:gd name="connsiteY19" fmla="*/ 353708 h 360045"/>
                  <a:gd name="connsiteX20" fmla="*/ 178253 w 325755"/>
                  <a:gd name="connsiteY20" fmla="*/ 360737 h 360045"/>
                  <a:gd name="connsiteX21" fmla="*/ 50008 w 325755"/>
                  <a:gd name="connsiteY21" fmla="*/ 313931 h 360045"/>
                  <a:gd name="connsiteX22" fmla="*/ 262664 w 325755"/>
                  <a:gd name="connsiteY22" fmla="*/ 145167 h 360045"/>
                  <a:gd name="connsiteX23" fmla="*/ 246547 w 325755"/>
                  <a:gd name="connsiteY23" fmla="*/ 100304 h 360045"/>
                  <a:gd name="connsiteX24" fmla="*/ 210086 w 325755"/>
                  <a:gd name="connsiteY24" fmla="*/ 68129 h 360045"/>
                  <a:gd name="connsiteX25" fmla="*/ 164880 w 325755"/>
                  <a:gd name="connsiteY25" fmla="*/ 57442 h 360045"/>
                  <a:gd name="connsiteX26" fmla="*/ 120018 w 325755"/>
                  <a:gd name="connsiteY26" fmla="*/ 67443 h 360045"/>
                  <a:gd name="connsiteX27" fmla="*/ 82813 w 325755"/>
                  <a:gd name="connsiteY27" fmla="*/ 101276 h 360045"/>
                  <a:gd name="connsiteX28" fmla="*/ 67097 w 325755"/>
                  <a:gd name="connsiteY28" fmla="*/ 153854 h 360045"/>
                  <a:gd name="connsiteX29" fmla="*/ 254605 w 325755"/>
                  <a:gd name="connsiteY29" fmla="*/ 153854 h 360045"/>
                  <a:gd name="connsiteX30" fmla="*/ 262664 w 325755"/>
                  <a:gd name="connsiteY30" fmla="*/ 145167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5755" h="360045">
                    <a:moveTo>
                      <a:pt x="50008" y="313931"/>
                    </a:moveTo>
                    <a:cubicBezTo>
                      <a:pt x="19529" y="282689"/>
                      <a:pt x="4288" y="238874"/>
                      <a:pt x="4288" y="182486"/>
                    </a:cubicBezTo>
                    <a:cubicBezTo>
                      <a:pt x="4157" y="152399"/>
                      <a:pt x="9984" y="122584"/>
                      <a:pt x="21433" y="94761"/>
                    </a:cubicBezTo>
                    <a:cubicBezTo>
                      <a:pt x="32650" y="67638"/>
                      <a:pt x="51792" y="44533"/>
                      <a:pt x="76354" y="28467"/>
                    </a:cubicBezTo>
                    <a:cubicBezTo>
                      <a:pt x="102790" y="11859"/>
                      <a:pt x="133558" y="3465"/>
                      <a:pt x="164765" y="4350"/>
                    </a:cubicBezTo>
                    <a:cubicBezTo>
                      <a:pt x="195130" y="3674"/>
                      <a:pt x="225066" y="11599"/>
                      <a:pt x="251119" y="27210"/>
                    </a:cubicBezTo>
                    <a:cubicBezTo>
                      <a:pt x="274371" y="42432"/>
                      <a:pt x="293119" y="63607"/>
                      <a:pt x="305411" y="88532"/>
                    </a:cubicBezTo>
                    <a:cubicBezTo>
                      <a:pt x="318546" y="115056"/>
                      <a:pt x="325206" y="144317"/>
                      <a:pt x="324843" y="173914"/>
                    </a:cubicBezTo>
                    <a:cubicBezTo>
                      <a:pt x="325074" y="190704"/>
                      <a:pt x="311651" y="204502"/>
                      <a:pt x="294861" y="204734"/>
                    </a:cubicBezTo>
                    <a:cubicBezTo>
                      <a:pt x="294358" y="204741"/>
                      <a:pt x="293856" y="204736"/>
                      <a:pt x="293353" y="204718"/>
                    </a:cubicBezTo>
                    <a:lnTo>
                      <a:pt x="67096" y="204717"/>
                    </a:lnTo>
                    <a:cubicBezTo>
                      <a:pt x="71097" y="236417"/>
                      <a:pt x="83041" y="260629"/>
                      <a:pt x="102929" y="277355"/>
                    </a:cubicBezTo>
                    <a:cubicBezTo>
                      <a:pt x="122817" y="294081"/>
                      <a:pt x="149716" y="302463"/>
                      <a:pt x="183625" y="302501"/>
                    </a:cubicBezTo>
                    <a:cubicBezTo>
                      <a:pt x="199729" y="302671"/>
                      <a:pt x="215799" y="300983"/>
                      <a:pt x="231517" y="297472"/>
                    </a:cubicBezTo>
                    <a:cubicBezTo>
                      <a:pt x="246253" y="293879"/>
                      <a:pt x="260522" y="288586"/>
                      <a:pt x="274037" y="281699"/>
                    </a:cubicBezTo>
                    <a:cubicBezTo>
                      <a:pt x="277761" y="279794"/>
                      <a:pt x="281916" y="278888"/>
                      <a:pt x="286095" y="279070"/>
                    </a:cubicBezTo>
                    <a:cubicBezTo>
                      <a:pt x="293207" y="279068"/>
                      <a:pt x="300045" y="281812"/>
                      <a:pt x="305183" y="286728"/>
                    </a:cubicBezTo>
                    <a:cubicBezTo>
                      <a:pt x="310600" y="291580"/>
                      <a:pt x="313644" y="298545"/>
                      <a:pt x="313527" y="305816"/>
                    </a:cubicBezTo>
                    <a:cubicBezTo>
                      <a:pt x="313527" y="316103"/>
                      <a:pt x="307526" y="324561"/>
                      <a:pt x="295468" y="331305"/>
                    </a:cubicBezTo>
                    <a:cubicBezTo>
                      <a:pt x="278514" y="340797"/>
                      <a:pt x="260528" y="348314"/>
                      <a:pt x="241861" y="353708"/>
                    </a:cubicBezTo>
                    <a:cubicBezTo>
                      <a:pt x="221060" y="358841"/>
                      <a:pt x="199673" y="361205"/>
                      <a:pt x="178253" y="360737"/>
                    </a:cubicBezTo>
                    <a:cubicBezTo>
                      <a:pt x="123351" y="360775"/>
                      <a:pt x="80603" y="345173"/>
                      <a:pt x="50008" y="313931"/>
                    </a:cubicBezTo>
                    <a:close/>
                    <a:moveTo>
                      <a:pt x="262664" y="145167"/>
                    </a:moveTo>
                    <a:cubicBezTo>
                      <a:pt x="261492" y="129021"/>
                      <a:pt x="255918" y="113505"/>
                      <a:pt x="246547" y="100304"/>
                    </a:cubicBezTo>
                    <a:cubicBezTo>
                      <a:pt x="237399" y="86590"/>
                      <a:pt x="224831" y="75500"/>
                      <a:pt x="210086" y="68129"/>
                    </a:cubicBezTo>
                    <a:cubicBezTo>
                      <a:pt x="196049" y="61110"/>
                      <a:pt x="180573" y="57452"/>
                      <a:pt x="164880" y="57442"/>
                    </a:cubicBezTo>
                    <a:cubicBezTo>
                      <a:pt x="149401" y="57689"/>
                      <a:pt x="134136" y="61092"/>
                      <a:pt x="120018" y="67443"/>
                    </a:cubicBezTo>
                    <a:cubicBezTo>
                      <a:pt x="104586" y="74857"/>
                      <a:pt x="91655" y="86616"/>
                      <a:pt x="82813" y="101276"/>
                    </a:cubicBezTo>
                    <a:cubicBezTo>
                      <a:pt x="73356" y="117255"/>
                      <a:pt x="67961" y="135307"/>
                      <a:pt x="67097" y="153854"/>
                    </a:cubicBezTo>
                    <a:lnTo>
                      <a:pt x="254605" y="153854"/>
                    </a:lnTo>
                    <a:cubicBezTo>
                      <a:pt x="260435" y="153854"/>
                      <a:pt x="263064" y="150997"/>
                      <a:pt x="262664" y="145167"/>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2" name="Freeform: Shape 71">
                <a:extLst>
                  <a:ext uri="{FF2B5EF4-FFF2-40B4-BE49-F238E27FC236}">
                    <a16:creationId xmlns:a16="http://schemas.microsoft.com/office/drawing/2014/main" id="{C93D1B7E-78F1-4014-BD93-A0C8ED72FE1C}"/>
                  </a:ext>
                </a:extLst>
              </p:cNvPr>
              <p:cNvSpPr/>
              <p:nvPr/>
            </p:nvSpPr>
            <p:spPr>
              <a:xfrm>
                <a:off x="4122434" y="3014855"/>
                <a:ext cx="314325" cy="360045"/>
              </a:xfrm>
              <a:custGeom>
                <a:avLst/>
                <a:gdLst>
                  <a:gd name="connsiteX0" fmla="*/ 13376 w 314325"/>
                  <a:gd name="connsiteY0" fmla="*/ 348353 h 360045"/>
                  <a:gd name="connsiteX1" fmla="*/ 4289 w 314325"/>
                  <a:gd name="connsiteY1" fmla="*/ 326579 h 360045"/>
                  <a:gd name="connsiteX2" fmla="*/ 4289 w 314325"/>
                  <a:gd name="connsiteY2" fmla="*/ 39114 h 360045"/>
                  <a:gd name="connsiteX3" fmla="*/ 13376 w 314325"/>
                  <a:gd name="connsiteY3" fmla="*/ 17054 h 360045"/>
                  <a:gd name="connsiteX4" fmla="*/ 35093 w 314325"/>
                  <a:gd name="connsiteY4" fmla="*/ 7682 h 360045"/>
                  <a:gd name="connsiteX5" fmla="*/ 66582 w 314325"/>
                  <a:gd name="connsiteY5" fmla="*/ 39114 h 360045"/>
                  <a:gd name="connsiteX6" fmla="*/ 66582 w 314325"/>
                  <a:gd name="connsiteY6" fmla="*/ 64603 h 360045"/>
                  <a:gd name="connsiteX7" fmla="*/ 123732 w 314325"/>
                  <a:gd name="connsiteY7" fmla="*/ 19683 h 360045"/>
                  <a:gd name="connsiteX8" fmla="*/ 190712 w 314325"/>
                  <a:gd name="connsiteY8" fmla="*/ 4310 h 360045"/>
                  <a:gd name="connsiteX9" fmla="*/ 255692 w 314325"/>
                  <a:gd name="connsiteY9" fmla="*/ 21741 h 360045"/>
                  <a:gd name="connsiteX10" fmla="*/ 296897 w 314325"/>
                  <a:gd name="connsiteY10" fmla="*/ 69290 h 360045"/>
                  <a:gd name="connsiteX11" fmla="*/ 311241 w 314325"/>
                  <a:gd name="connsiteY11" fmla="*/ 136269 h 360045"/>
                  <a:gd name="connsiteX12" fmla="*/ 311241 w 314325"/>
                  <a:gd name="connsiteY12" fmla="*/ 326465 h 360045"/>
                  <a:gd name="connsiteX13" fmla="*/ 301869 w 314325"/>
                  <a:gd name="connsiteY13" fmla="*/ 348239 h 360045"/>
                  <a:gd name="connsiteX14" fmla="*/ 279809 w 314325"/>
                  <a:gd name="connsiteY14" fmla="*/ 357268 h 360045"/>
                  <a:gd name="connsiteX15" fmla="*/ 249005 w 314325"/>
                  <a:gd name="connsiteY15" fmla="*/ 326464 h 360045"/>
                  <a:gd name="connsiteX16" fmla="*/ 249005 w 314325"/>
                  <a:gd name="connsiteY16" fmla="*/ 142956 h 360045"/>
                  <a:gd name="connsiteX17" fmla="*/ 175967 w 314325"/>
                  <a:gd name="connsiteY17" fmla="*/ 61917 h 360045"/>
                  <a:gd name="connsiteX18" fmla="*/ 118074 w 314325"/>
                  <a:gd name="connsiteY18" fmla="*/ 77976 h 360045"/>
                  <a:gd name="connsiteX19" fmla="*/ 66639 w 314325"/>
                  <a:gd name="connsiteY19" fmla="*/ 125525 h 360045"/>
                  <a:gd name="connsiteX20" fmla="*/ 66640 w 314325"/>
                  <a:gd name="connsiteY20" fmla="*/ 326465 h 360045"/>
                  <a:gd name="connsiteX21" fmla="*/ 57267 w 314325"/>
                  <a:gd name="connsiteY21" fmla="*/ 348239 h 360045"/>
                  <a:gd name="connsiteX22" fmla="*/ 35150 w 314325"/>
                  <a:gd name="connsiteY22" fmla="*/ 357268 h 360045"/>
                  <a:gd name="connsiteX23" fmla="*/ 13376 w 314325"/>
                  <a:gd name="connsiteY23" fmla="*/ 348353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4325" h="360045">
                    <a:moveTo>
                      <a:pt x="13376" y="348353"/>
                    </a:moveTo>
                    <a:cubicBezTo>
                      <a:pt x="7472" y="342660"/>
                      <a:pt x="4183" y="334780"/>
                      <a:pt x="4289" y="326579"/>
                    </a:cubicBezTo>
                    <a:lnTo>
                      <a:pt x="4289" y="39114"/>
                    </a:lnTo>
                    <a:cubicBezTo>
                      <a:pt x="4212" y="30835"/>
                      <a:pt x="7490" y="22877"/>
                      <a:pt x="13376" y="17054"/>
                    </a:cubicBezTo>
                    <a:cubicBezTo>
                      <a:pt x="18948" y="10977"/>
                      <a:pt x="26849" y="7567"/>
                      <a:pt x="35093" y="7682"/>
                    </a:cubicBezTo>
                    <a:cubicBezTo>
                      <a:pt x="52347" y="7957"/>
                      <a:pt x="66276" y="21861"/>
                      <a:pt x="66582" y="39114"/>
                    </a:cubicBezTo>
                    <a:lnTo>
                      <a:pt x="66582" y="64603"/>
                    </a:lnTo>
                    <a:cubicBezTo>
                      <a:pt x="82939" y="46489"/>
                      <a:pt x="102267" y="31298"/>
                      <a:pt x="123732" y="19683"/>
                    </a:cubicBezTo>
                    <a:cubicBezTo>
                      <a:pt x="144476" y="9186"/>
                      <a:pt x="167467" y="3909"/>
                      <a:pt x="190712" y="4310"/>
                    </a:cubicBezTo>
                    <a:cubicBezTo>
                      <a:pt x="213585" y="3857"/>
                      <a:pt x="236116" y="9901"/>
                      <a:pt x="255692" y="21741"/>
                    </a:cubicBezTo>
                    <a:cubicBezTo>
                      <a:pt x="273604" y="33423"/>
                      <a:pt x="287880" y="49897"/>
                      <a:pt x="296897" y="69290"/>
                    </a:cubicBezTo>
                    <a:cubicBezTo>
                      <a:pt x="306674" y="90247"/>
                      <a:pt x="311578" y="113146"/>
                      <a:pt x="311241" y="136269"/>
                    </a:cubicBezTo>
                    <a:lnTo>
                      <a:pt x="311241" y="326465"/>
                    </a:lnTo>
                    <a:cubicBezTo>
                      <a:pt x="311343" y="334723"/>
                      <a:pt x="307937" y="342636"/>
                      <a:pt x="301869" y="348239"/>
                    </a:cubicBezTo>
                    <a:cubicBezTo>
                      <a:pt x="296025" y="354087"/>
                      <a:pt x="288076" y="357341"/>
                      <a:pt x="279809" y="357268"/>
                    </a:cubicBezTo>
                    <a:cubicBezTo>
                      <a:pt x="262797" y="357268"/>
                      <a:pt x="249005" y="343477"/>
                      <a:pt x="249005" y="326464"/>
                    </a:cubicBezTo>
                    <a:lnTo>
                      <a:pt x="249005" y="142956"/>
                    </a:lnTo>
                    <a:cubicBezTo>
                      <a:pt x="249005" y="88892"/>
                      <a:pt x="224659" y="61879"/>
                      <a:pt x="175967" y="61917"/>
                    </a:cubicBezTo>
                    <a:cubicBezTo>
                      <a:pt x="155530" y="61618"/>
                      <a:pt x="135437" y="67192"/>
                      <a:pt x="118074" y="77976"/>
                    </a:cubicBezTo>
                    <a:cubicBezTo>
                      <a:pt x="98411" y="90865"/>
                      <a:pt x="81030" y="106933"/>
                      <a:pt x="66639" y="125525"/>
                    </a:cubicBezTo>
                    <a:lnTo>
                      <a:pt x="66640" y="326465"/>
                    </a:lnTo>
                    <a:cubicBezTo>
                      <a:pt x="66720" y="334718"/>
                      <a:pt x="63317" y="342624"/>
                      <a:pt x="57267" y="348239"/>
                    </a:cubicBezTo>
                    <a:cubicBezTo>
                      <a:pt x="51406" y="354096"/>
                      <a:pt x="43435" y="357350"/>
                      <a:pt x="35150" y="357268"/>
                    </a:cubicBezTo>
                    <a:cubicBezTo>
                      <a:pt x="26973" y="357425"/>
                      <a:pt x="19094" y="354199"/>
                      <a:pt x="13376" y="348353"/>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3" name="Freeform: Shape 72">
                <a:extLst>
                  <a:ext uri="{FF2B5EF4-FFF2-40B4-BE49-F238E27FC236}">
                    <a16:creationId xmlns:a16="http://schemas.microsoft.com/office/drawing/2014/main" id="{DACFAF30-CEED-47C6-8A36-102F203FB292}"/>
                  </a:ext>
                </a:extLst>
              </p:cNvPr>
              <p:cNvSpPr/>
              <p:nvPr/>
            </p:nvSpPr>
            <p:spPr>
              <a:xfrm>
                <a:off x="4533000" y="2892290"/>
                <a:ext cx="382905" cy="480060"/>
              </a:xfrm>
              <a:custGeom>
                <a:avLst/>
                <a:gdLst>
                  <a:gd name="connsiteX0" fmla="*/ 13318 w 382905"/>
                  <a:gd name="connsiteY0" fmla="*/ 470918 h 480060"/>
                  <a:gd name="connsiteX1" fmla="*/ 4288 w 382905"/>
                  <a:gd name="connsiteY1" fmla="*/ 449144 h 480060"/>
                  <a:gd name="connsiteX2" fmla="*/ 4289 w 382905"/>
                  <a:gd name="connsiteY2" fmla="*/ 35778 h 480060"/>
                  <a:gd name="connsiteX3" fmla="*/ 13319 w 382905"/>
                  <a:gd name="connsiteY3" fmla="*/ 13718 h 480060"/>
                  <a:gd name="connsiteX4" fmla="*/ 35093 w 382905"/>
                  <a:gd name="connsiteY4" fmla="*/ 4346 h 480060"/>
                  <a:gd name="connsiteX5" fmla="*/ 66582 w 382905"/>
                  <a:gd name="connsiteY5" fmla="*/ 35835 h 480060"/>
                  <a:gd name="connsiteX6" fmla="*/ 66582 w 382905"/>
                  <a:gd name="connsiteY6" fmla="*/ 213343 h 480060"/>
                  <a:gd name="connsiteX7" fmla="*/ 319071 w 382905"/>
                  <a:gd name="connsiteY7" fmla="*/ 213343 h 480060"/>
                  <a:gd name="connsiteX8" fmla="*/ 319071 w 382905"/>
                  <a:gd name="connsiteY8" fmla="*/ 35778 h 480060"/>
                  <a:gd name="connsiteX9" fmla="*/ 328101 w 382905"/>
                  <a:gd name="connsiteY9" fmla="*/ 13661 h 480060"/>
                  <a:gd name="connsiteX10" fmla="*/ 349875 w 382905"/>
                  <a:gd name="connsiteY10" fmla="*/ 4288 h 480060"/>
                  <a:gd name="connsiteX11" fmla="*/ 381364 w 382905"/>
                  <a:gd name="connsiteY11" fmla="*/ 35778 h 480060"/>
                  <a:gd name="connsiteX12" fmla="*/ 381364 w 382905"/>
                  <a:gd name="connsiteY12" fmla="*/ 449030 h 480060"/>
                  <a:gd name="connsiteX13" fmla="*/ 371935 w 382905"/>
                  <a:gd name="connsiteY13" fmla="*/ 470804 h 480060"/>
                  <a:gd name="connsiteX14" fmla="*/ 349875 w 382905"/>
                  <a:gd name="connsiteY14" fmla="*/ 479834 h 480060"/>
                  <a:gd name="connsiteX15" fmla="*/ 319071 w 382905"/>
                  <a:gd name="connsiteY15" fmla="*/ 449030 h 480060"/>
                  <a:gd name="connsiteX16" fmla="*/ 319071 w 382905"/>
                  <a:gd name="connsiteY16" fmla="*/ 271522 h 480060"/>
                  <a:gd name="connsiteX17" fmla="*/ 66582 w 382905"/>
                  <a:gd name="connsiteY17" fmla="*/ 271522 h 480060"/>
                  <a:gd name="connsiteX18" fmla="*/ 66582 w 382905"/>
                  <a:gd name="connsiteY18" fmla="*/ 449030 h 480060"/>
                  <a:gd name="connsiteX19" fmla="*/ 57209 w 382905"/>
                  <a:gd name="connsiteY19" fmla="*/ 470804 h 480060"/>
                  <a:gd name="connsiteX20" fmla="*/ 35092 w 382905"/>
                  <a:gd name="connsiteY20" fmla="*/ 479834 h 480060"/>
                  <a:gd name="connsiteX21" fmla="*/ 13318 w 382905"/>
                  <a:gd name="connsiteY21" fmla="*/ 470918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905" h="480060">
                    <a:moveTo>
                      <a:pt x="13318" y="470918"/>
                    </a:moveTo>
                    <a:cubicBezTo>
                      <a:pt x="7453" y="465204"/>
                      <a:pt x="4188" y="457333"/>
                      <a:pt x="4288" y="449144"/>
                    </a:cubicBezTo>
                    <a:lnTo>
                      <a:pt x="4289" y="35778"/>
                    </a:lnTo>
                    <a:cubicBezTo>
                      <a:pt x="4242" y="27516"/>
                      <a:pt x="7492" y="19576"/>
                      <a:pt x="13319" y="13718"/>
                    </a:cubicBezTo>
                    <a:cubicBezTo>
                      <a:pt x="18934" y="7668"/>
                      <a:pt x="26839" y="4265"/>
                      <a:pt x="35093" y="4346"/>
                    </a:cubicBezTo>
                    <a:cubicBezTo>
                      <a:pt x="52369" y="4621"/>
                      <a:pt x="66307" y="18559"/>
                      <a:pt x="66582" y="35835"/>
                    </a:cubicBezTo>
                    <a:lnTo>
                      <a:pt x="66582" y="213343"/>
                    </a:lnTo>
                    <a:lnTo>
                      <a:pt x="319071" y="213343"/>
                    </a:lnTo>
                    <a:lnTo>
                      <a:pt x="319071" y="35778"/>
                    </a:lnTo>
                    <a:cubicBezTo>
                      <a:pt x="318983" y="27491"/>
                      <a:pt x="322238" y="19519"/>
                      <a:pt x="328101" y="13661"/>
                    </a:cubicBezTo>
                    <a:cubicBezTo>
                      <a:pt x="333703" y="7593"/>
                      <a:pt x="341617" y="4187"/>
                      <a:pt x="349875" y="4288"/>
                    </a:cubicBezTo>
                    <a:cubicBezTo>
                      <a:pt x="367125" y="4623"/>
                      <a:pt x="381030" y="18527"/>
                      <a:pt x="381364" y="35778"/>
                    </a:cubicBezTo>
                    <a:lnTo>
                      <a:pt x="381364" y="449030"/>
                    </a:lnTo>
                    <a:cubicBezTo>
                      <a:pt x="381444" y="457295"/>
                      <a:pt x="378018" y="465208"/>
                      <a:pt x="371935" y="470804"/>
                    </a:cubicBezTo>
                    <a:cubicBezTo>
                      <a:pt x="366091" y="476652"/>
                      <a:pt x="358142" y="479906"/>
                      <a:pt x="349875" y="479834"/>
                    </a:cubicBezTo>
                    <a:cubicBezTo>
                      <a:pt x="332862" y="479834"/>
                      <a:pt x="319071" y="466042"/>
                      <a:pt x="319071" y="449030"/>
                    </a:cubicBezTo>
                    <a:lnTo>
                      <a:pt x="319071" y="271522"/>
                    </a:lnTo>
                    <a:lnTo>
                      <a:pt x="66582" y="271522"/>
                    </a:lnTo>
                    <a:lnTo>
                      <a:pt x="66582" y="449030"/>
                    </a:lnTo>
                    <a:cubicBezTo>
                      <a:pt x="66662" y="457284"/>
                      <a:pt x="63260" y="465189"/>
                      <a:pt x="57209" y="470804"/>
                    </a:cubicBezTo>
                    <a:cubicBezTo>
                      <a:pt x="51337" y="476645"/>
                      <a:pt x="43374" y="479896"/>
                      <a:pt x="35092" y="479834"/>
                    </a:cubicBezTo>
                    <a:cubicBezTo>
                      <a:pt x="26921" y="479964"/>
                      <a:pt x="19052" y="476742"/>
                      <a:pt x="13318" y="470918"/>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4" name="Freeform: Shape 73">
                <a:extLst>
                  <a:ext uri="{FF2B5EF4-FFF2-40B4-BE49-F238E27FC236}">
                    <a16:creationId xmlns:a16="http://schemas.microsoft.com/office/drawing/2014/main" id="{59BA9F81-CEA8-4D74-868A-5439B44E1D39}"/>
                  </a:ext>
                </a:extLst>
              </p:cNvPr>
              <p:cNvSpPr/>
              <p:nvPr/>
            </p:nvSpPr>
            <p:spPr>
              <a:xfrm>
                <a:off x="5004474" y="3014297"/>
                <a:ext cx="302895" cy="360045"/>
              </a:xfrm>
              <a:custGeom>
                <a:avLst/>
                <a:gdLst>
                  <a:gd name="connsiteX0" fmla="*/ 59908 w 302895"/>
                  <a:gd name="connsiteY0" fmla="*/ 348911 h 360045"/>
                  <a:gd name="connsiteX1" fmla="*/ 19046 w 302895"/>
                  <a:gd name="connsiteY1" fmla="*/ 313420 h 360045"/>
                  <a:gd name="connsiteX2" fmla="*/ 4301 w 302895"/>
                  <a:gd name="connsiteY2" fmla="*/ 259871 h 360045"/>
                  <a:gd name="connsiteX3" fmla="*/ 44821 w 302895"/>
                  <a:gd name="connsiteY3" fmla="*/ 179175 h 360045"/>
                  <a:gd name="connsiteX4" fmla="*/ 159121 w 302895"/>
                  <a:gd name="connsiteY4" fmla="*/ 150600 h 360045"/>
                  <a:gd name="connsiteX5" fmla="*/ 239474 w 302895"/>
                  <a:gd name="connsiteY5" fmla="*/ 150600 h 360045"/>
                  <a:gd name="connsiteX6" fmla="*/ 239474 w 302895"/>
                  <a:gd name="connsiteY6" fmla="*/ 145914 h 360045"/>
                  <a:gd name="connsiteX7" fmla="*/ 218385 w 302895"/>
                  <a:gd name="connsiteY7" fmla="*/ 83049 h 360045"/>
                  <a:gd name="connsiteX8" fmla="*/ 150434 w 302895"/>
                  <a:gd name="connsiteY8" fmla="*/ 63275 h 360045"/>
                  <a:gd name="connsiteX9" fmla="*/ 106886 w 302895"/>
                  <a:gd name="connsiteY9" fmla="*/ 66990 h 360045"/>
                  <a:gd name="connsiteX10" fmla="*/ 61166 w 302895"/>
                  <a:gd name="connsiteY10" fmla="*/ 79334 h 360045"/>
                  <a:gd name="connsiteX11" fmla="*/ 52479 w 302895"/>
                  <a:gd name="connsiteY11" fmla="*/ 80706 h 360045"/>
                  <a:gd name="connsiteX12" fmla="*/ 34705 w 302895"/>
                  <a:gd name="connsiteY12" fmla="*/ 72990 h 360045"/>
                  <a:gd name="connsiteX13" fmla="*/ 26990 w 302895"/>
                  <a:gd name="connsiteY13" fmla="*/ 54588 h 360045"/>
                  <a:gd name="connsiteX14" fmla="*/ 45107 w 302895"/>
                  <a:gd name="connsiteY14" fmla="*/ 28470 h 360045"/>
                  <a:gd name="connsiteX15" fmla="*/ 160950 w 302895"/>
                  <a:gd name="connsiteY15" fmla="*/ 4353 h 360045"/>
                  <a:gd name="connsiteX16" fmla="*/ 239988 w 302895"/>
                  <a:gd name="connsiteY16" fmla="*/ 23098 h 360045"/>
                  <a:gd name="connsiteX17" fmla="*/ 286166 w 302895"/>
                  <a:gd name="connsiteY17" fmla="*/ 70990 h 360045"/>
                  <a:gd name="connsiteX18" fmla="*/ 301596 w 302895"/>
                  <a:gd name="connsiteY18" fmla="*/ 136941 h 360045"/>
                  <a:gd name="connsiteX19" fmla="*/ 301596 w 302895"/>
                  <a:gd name="connsiteY19" fmla="*/ 326508 h 360045"/>
                  <a:gd name="connsiteX20" fmla="*/ 292223 w 302895"/>
                  <a:gd name="connsiteY20" fmla="*/ 348282 h 360045"/>
                  <a:gd name="connsiteX21" fmla="*/ 270106 w 302895"/>
                  <a:gd name="connsiteY21" fmla="*/ 357311 h 360045"/>
                  <a:gd name="connsiteX22" fmla="*/ 239302 w 302895"/>
                  <a:gd name="connsiteY22" fmla="*/ 326508 h 360045"/>
                  <a:gd name="connsiteX23" fmla="*/ 239302 w 302895"/>
                  <a:gd name="connsiteY23" fmla="*/ 310392 h 360045"/>
                  <a:gd name="connsiteX24" fmla="*/ 114086 w 302895"/>
                  <a:gd name="connsiteY24" fmla="*/ 360626 h 360045"/>
                  <a:gd name="connsiteX25" fmla="*/ 59908 w 302895"/>
                  <a:gd name="connsiteY25" fmla="*/ 348911 h 360045"/>
                  <a:gd name="connsiteX26" fmla="*/ 192839 w 302895"/>
                  <a:gd name="connsiteY26" fmla="*/ 292332 h 360045"/>
                  <a:gd name="connsiteX27" fmla="*/ 239359 w 302895"/>
                  <a:gd name="connsiteY27" fmla="*/ 256499 h 360045"/>
                  <a:gd name="connsiteX28" fmla="*/ 239359 w 302895"/>
                  <a:gd name="connsiteY28" fmla="*/ 200949 h 360045"/>
                  <a:gd name="connsiteX29" fmla="*/ 167065 w 302895"/>
                  <a:gd name="connsiteY29" fmla="*/ 200949 h 360045"/>
                  <a:gd name="connsiteX30" fmla="*/ 66595 w 302895"/>
                  <a:gd name="connsiteY30" fmla="*/ 253184 h 360045"/>
                  <a:gd name="connsiteX31" fmla="*/ 136889 w 302895"/>
                  <a:gd name="connsiteY31" fmla="*/ 306048 h 360045"/>
                  <a:gd name="connsiteX32" fmla="*/ 192839 w 302895"/>
                  <a:gd name="connsiteY32" fmla="*/ 292504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2895" h="360045">
                    <a:moveTo>
                      <a:pt x="59908" y="348911"/>
                    </a:moveTo>
                    <a:cubicBezTo>
                      <a:pt x="43051" y="341424"/>
                      <a:pt x="28820" y="329063"/>
                      <a:pt x="19046" y="313420"/>
                    </a:cubicBezTo>
                    <a:cubicBezTo>
                      <a:pt x="9091" y="297357"/>
                      <a:pt x="3973" y="278766"/>
                      <a:pt x="4301" y="259871"/>
                    </a:cubicBezTo>
                    <a:cubicBezTo>
                      <a:pt x="4301" y="225009"/>
                      <a:pt x="17808" y="198111"/>
                      <a:pt x="44821" y="179175"/>
                    </a:cubicBezTo>
                    <a:cubicBezTo>
                      <a:pt x="71834" y="160239"/>
                      <a:pt x="109934" y="150714"/>
                      <a:pt x="159121" y="150600"/>
                    </a:cubicBezTo>
                    <a:lnTo>
                      <a:pt x="239474" y="150600"/>
                    </a:lnTo>
                    <a:lnTo>
                      <a:pt x="239474" y="145914"/>
                    </a:lnTo>
                    <a:cubicBezTo>
                      <a:pt x="239474" y="117339"/>
                      <a:pt x="232444" y="96384"/>
                      <a:pt x="218385" y="83049"/>
                    </a:cubicBezTo>
                    <a:cubicBezTo>
                      <a:pt x="204326" y="69714"/>
                      <a:pt x="181676" y="63123"/>
                      <a:pt x="150434" y="63275"/>
                    </a:cubicBezTo>
                    <a:cubicBezTo>
                      <a:pt x="135834" y="63151"/>
                      <a:pt x="121254" y="64395"/>
                      <a:pt x="106886" y="66990"/>
                    </a:cubicBezTo>
                    <a:cubicBezTo>
                      <a:pt x="91393" y="70105"/>
                      <a:pt x="76121" y="74228"/>
                      <a:pt x="61166" y="79334"/>
                    </a:cubicBezTo>
                    <a:lnTo>
                      <a:pt x="52479" y="80706"/>
                    </a:lnTo>
                    <a:cubicBezTo>
                      <a:pt x="45742" y="80704"/>
                      <a:pt x="39307" y="77910"/>
                      <a:pt x="34705" y="72990"/>
                    </a:cubicBezTo>
                    <a:cubicBezTo>
                      <a:pt x="29700" y="68187"/>
                      <a:pt x="26907" y="61525"/>
                      <a:pt x="26990" y="54588"/>
                    </a:cubicBezTo>
                    <a:cubicBezTo>
                      <a:pt x="26486" y="42804"/>
                      <a:pt x="33893" y="32126"/>
                      <a:pt x="45107" y="28470"/>
                    </a:cubicBezTo>
                    <a:cubicBezTo>
                      <a:pt x="81666" y="12595"/>
                      <a:pt x="121092" y="4387"/>
                      <a:pt x="160950" y="4353"/>
                    </a:cubicBezTo>
                    <a:cubicBezTo>
                      <a:pt x="188485" y="3548"/>
                      <a:pt x="215747" y="10014"/>
                      <a:pt x="239988" y="23098"/>
                    </a:cubicBezTo>
                    <a:cubicBezTo>
                      <a:pt x="259681" y="34270"/>
                      <a:pt x="275719" y="50903"/>
                      <a:pt x="286166" y="70990"/>
                    </a:cubicBezTo>
                    <a:cubicBezTo>
                      <a:pt x="296581" y="91397"/>
                      <a:pt x="301877" y="114032"/>
                      <a:pt x="301596" y="136941"/>
                    </a:cubicBezTo>
                    <a:lnTo>
                      <a:pt x="301596" y="326508"/>
                    </a:lnTo>
                    <a:cubicBezTo>
                      <a:pt x="301676" y="334762"/>
                      <a:pt x="298273" y="342667"/>
                      <a:pt x="292223" y="348282"/>
                    </a:cubicBezTo>
                    <a:cubicBezTo>
                      <a:pt x="286358" y="354133"/>
                      <a:pt x="278390" y="357386"/>
                      <a:pt x="270106" y="357311"/>
                    </a:cubicBezTo>
                    <a:cubicBezTo>
                      <a:pt x="253093" y="357311"/>
                      <a:pt x="239302" y="343520"/>
                      <a:pt x="239302" y="326508"/>
                    </a:cubicBezTo>
                    <a:lnTo>
                      <a:pt x="239302" y="310392"/>
                    </a:lnTo>
                    <a:cubicBezTo>
                      <a:pt x="207184" y="343881"/>
                      <a:pt x="165445" y="360626"/>
                      <a:pt x="114086" y="360626"/>
                    </a:cubicBezTo>
                    <a:cubicBezTo>
                      <a:pt x="95376" y="360839"/>
                      <a:pt x="76859" y="356835"/>
                      <a:pt x="59908" y="348911"/>
                    </a:cubicBezTo>
                    <a:close/>
                    <a:moveTo>
                      <a:pt x="192839" y="292332"/>
                    </a:moveTo>
                    <a:cubicBezTo>
                      <a:pt x="210513" y="283501"/>
                      <a:pt x="226310" y="271333"/>
                      <a:pt x="239359" y="256499"/>
                    </a:cubicBezTo>
                    <a:lnTo>
                      <a:pt x="239359" y="200949"/>
                    </a:lnTo>
                    <a:lnTo>
                      <a:pt x="167065" y="200949"/>
                    </a:lnTo>
                    <a:cubicBezTo>
                      <a:pt x="100085" y="200949"/>
                      <a:pt x="66595" y="218361"/>
                      <a:pt x="66595" y="253184"/>
                    </a:cubicBezTo>
                    <a:cubicBezTo>
                      <a:pt x="66595" y="288008"/>
                      <a:pt x="90026" y="305629"/>
                      <a:pt x="136889" y="306048"/>
                    </a:cubicBezTo>
                    <a:cubicBezTo>
                      <a:pt x="156349" y="306034"/>
                      <a:pt x="175527" y="301391"/>
                      <a:pt x="192839" y="292504"/>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5" name="Freeform: Shape 74">
                <a:extLst>
                  <a:ext uri="{FF2B5EF4-FFF2-40B4-BE49-F238E27FC236}">
                    <a16:creationId xmlns:a16="http://schemas.microsoft.com/office/drawing/2014/main" id="{1352520D-3058-4BC1-8C24-8BBF97CB0916}"/>
                  </a:ext>
                </a:extLst>
              </p:cNvPr>
              <p:cNvSpPr/>
              <p:nvPr/>
            </p:nvSpPr>
            <p:spPr>
              <a:xfrm>
                <a:off x="5402993" y="3014873"/>
                <a:ext cx="205740" cy="360045"/>
              </a:xfrm>
              <a:custGeom>
                <a:avLst/>
                <a:gdLst>
                  <a:gd name="connsiteX0" fmla="*/ 13319 w 205740"/>
                  <a:gd name="connsiteY0" fmla="*/ 348335 h 360045"/>
                  <a:gd name="connsiteX1" fmla="*/ 4290 w 205740"/>
                  <a:gd name="connsiteY1" fmla="*/ 326561 h 360045"/>
                  <a:gd name="connsiteX2" fmla="*/ 4290 w 205740"/>
                  <a:gd name="connsiteY2" fmla="*/ 39097 h 360045"/>
                  <a:gd name="connsiteX3" fmla="*/ 13319 w 205740"/>
                  <a:gd name="connsiteY3" fmla="*/ 17037 h 360045"/>
                  <a:gd name="connsiteX4" fmla="*/ 35094 w 205740"/>
                  <a:gd name="connsiteY4" fmla="*/ 7664 h 360045"/>
                  <a:gd name="connsiteX5" fmla="*/ 66526 w 205740"/>
                  <a:gd name="connsiteY5" fmla="*/ 39097 h 360045"/>
                  <a:gd name="connsiteX6" fmla="*/ 66526 w 205740"/>
                  <a:gd name="connsiteY6" fmla="*/ 65900 h 360045"/>
                  <a:gd name="connsiteX7" fmla="*/ 171054 w 205740"/>
                  <a:gd name="connsiteY7" fmla="*/ 4292 h 360045"/>
                  <a:gd name="connsiteX8" fmla="*/ 174368 w 205740"/>
                  <a:gd name="connsiteY8" fmla="*/ 4292 h 360045"/>
                  <a:gd name="connsiteX9" fmla="*/ 195800 w 205740"/>
                  <a:gd name="connsiteY9" fmla="*/ 13322 h 360045"/>
                  <a:gd name="connsiteX10" fmla="*/ 204486 w 205740"/>
                  <a:gd name="connsiteY10" fmla="*/ 35096 h 360045"/>
                  <a:gd name="connsiteX11" fmla="*/ 195457 w 205740"/>
                  <a:gd name="connsiteY11" fmla="*/ 56184 h 360045"/>
                  <a:gd name="connsiteX12" fmla="*/ 173054 w 205740"/>
                  <a:gd name="connsiteY12" fmla="*/ 64585 h 360045"/>
                  <a:gd name="connsiteX13" fmla="*/ 169682 w 205740"/>
                  <a:gd name="connsiteY13" fmla="*/ 64586 h 360045"/>
                  <a:gd name="connsiteX14" fmla="*/ 111731 w 205740"/>
                  <a:gd name="connsiteY14" fmla="*/ 79616 h 360045"/>
                  <a:gd name="connsiteX15" fmla="*/ 66526 w 205740"/>
                  <a:gd name="connsiteY15" fmla="*/ 122821 h 360045"/>
                  <a:gd name="connsiteX16" fmla="*/ 66526 w 205740"/>
                  <a:gd name="connsiteY16" fmla="*/ 326447 h 360045"/>
                  <a:gd name="connsiteX17" fmla="*/ 57154 w 205740"/>
                  <a:gd name="connsiteY17" fmla="*/ 348221 h 360045"/>
                  <a:gd name="connsiteX18" fmla="*/ 35094 w 205740"/>
                  <a:gd name="connsiteY18" fmla="*/ 357251 h 360045"/>
                  <a:gd name="connsiteX19" fmla="*/ 13319 w 205740"/>
                  <a:gd name="connsiteY19" fmla="*/ 348335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740" h="360045">
                    <a:moveTo>
                      <a:pt x="13319" y="348335"/>
                    </a:moveTo>
                    <a:cubicBezTo>
                      <a:pt x="7431" y="342636"/>
                      <a:pt x="4162" y="334755"/>
                      <a:pt x="4290" y="326561"/>
                    </a:cubicBezTo>
                    <a:lnTo>
                      <a:pt x="4290" y="39097"/>
                    </a:lnTo>
                    <a:cubicBezTo>
                      <a:pt x="4191" y="30825"/>
                      <a:pt x="7449" y="22866"/>
                      <a:pt x="13319" y="17037"/>
                    </a:cubicBezTo>
                    <a:cubicBezTo>
                      <a:pt x="18905" y="10945"/>
                      <a:pt x="26830" y="7533"/>
                      <a:pt x="35094" y="7664"/>
                    </a:cubicBezTo>
                    <a:cubicBezTo>
                      <a:pt x="52325" y="7969"/>
                      <a:pt x="66221" y="21865"/>
                      <a:pt x="66526" y="39097"/>
                    </a:cubicBezTo>
                    <a:lnTo>
                      <a:pt x="66526" y="65900"/>
                    </a:lnTo>
                    <a:cubicBezTo>
                      <a:pt x="97311" y="24790"/>
                      <a:pt x="132153" y="4254"/>
                      <a:pt x="171054" y="4292"/>
                    </a:cubicBezTo>
                    <a:lnTo>
                      <a:pt x="174368" y="4292"/>
                    </a:lnTo>
                    <a:cubicBezTo>
                      <a:pt x="182469" y="4128"/>
                      <a:pt x="190259" y="7410"/>
                      <a:pt x="195800" y="13322"/>
                    </a:cubicBezTo>
                    <a:cubicBezTo>
                      <a:pt x="201506" y="19116"/>
                      <a:pt x="204637" y="26965"/>
                      <a:pt x="204486" y="35096"/>
                    </a:cubicBezTo>
                    <a:cubicBezTo>
                      <a:pt x="204717" y="43110"/>
                      <a:pt x="201416" y="50820"/>
                      <a:pt x="195457" y="56184"/>
                    </a:cubicBezTo>
                    <a:cubicBezTo>
                      <a:pt x="189379" y="61812"/>
                      <a:pt x="181334" y="64829"/>
                      <a:pt x="173054" y="64585"/>
                    </a:cubicBezTo>
                    <a:lnTo>
                      <a:pt x="169682" y="64586"/>
                    </a:lnTo>
                    <a:cubicBezTo>
                      <a:pt x="149381" y="64421"/>
                      <a:pt x="129393" y="69605"/>
                      <a:pt x="111731" y="79616"/>
                    </a:cubicBezTo>
                    <a:cubicBezTo>
                      <a:pt x="93485" y="90276"/>
                      <a:pt x="78000" y="105076"/>
                      <a:pt x="66526" y="122821"/>
                    </a:cubicBezTo>
                    <a:lnTo>
                      <a:pt x="66526" y="326447"/>
                    </a:lnTo>
                    <a:cubicBezTo>
                      <a:pt x="66628" y="334705"/>
                      <a:pt x="63222" y="342619"/>
                      <a:pt x="57154" y="348221"/>
                    </a:cubicBezTo>
                    <a:cubicBezTo>
                      <a:pt x="51310" y="354069"/>
                      <a:pt x="43361" y="357323"/>
                      <a:pt x="35094" y="357251"/>
                    </a:cubicBezTo>
                    <a:cubicBezTo>
                      <a:pt x="26917" y="357408"/>
                      <a:pt x="19038" y="354182"/>
                      <a:pt x="13319" y="348335"/>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6" name="Freeform: Shape 75">
                <a:extLst>
                  <a:ext uri="{FF2B5EF4-FFF2-40B4-BE49-F238E27FC236}">
                    <a16:creationId xmlns:a16="http://schemas.microsoft.com/office/drawing/2014/main" id="{EB7B014B-77AB-494B-A31B-0C69FB0A77AE}"/>
                  </a:ext>
                </a:extLst>
              </p:cNvPr>
              <p:cNvSpPr/>
              <p:nvPr/>
            </p:nvSpPr>
            <p:spPr>
              <a:xfrm>
                <a:off x="5659313" y="3014813"/>
                <a:ext cx="520065" cy="360045"/>
              </a:xfrm>
              <a:custGeom>
                <a:avLst/>
                <a:gdLst>
                  <a:gd name="connsiteX0" fmla="*/ 505721 w 520065"/>
                  <a:gd name="connsiteY0" fmla="*/ 70646 h 360045"/>
                  <a:gd name="connsiteX1" fmla="*/ 518123 w 520065"/>
                  <a:gd name="connsiteY1" fmla="*/ 133511 h 360045"/>
                  <a:gd name="connsiteX2" fmla="*/ 518123 w 520065"/>
                  <a:gd name="connsiteY2" fmla="*/ 326392 h 360045"/>
                  <a:gd name="connsiteX3" fmla="*/ 508751 w 520065"/>
                  <a:gd name="connsiteY3" fmla="*/ 348167 h 360045"/>
                  <a:gd name="connsiteX4" fmla="*/ 486634 w 520065"/>
                  <a:gd name="connsiteY4" fmla="*/ 357196 h 360045"/>
                  <a:gd name="connsiteX5" fmla="*/ 455830 w 520065"/>
                  <a:gd name="connsiteY5" fmla="*/ 326392 h 360045"/>
                  <a:gd name="connsiteX6" fmla="*/ 455830 w 520065"/>
                  <a:gd name="connsiteY6" fmla="*/ 145684 h 360045"/>
                  <a:gd name="connsiteX7" fmla="*/ 440113 w 520065"/>
                  <a:gd name="connsiteY7" fmla="*/ 81390 h 360045"/>
                  <a:gd name="connsiteX8" fmla="*/ 388221 w 520065"/>
                  <a:gd name="connsiteY8" fmla="*/ 61959 h 360045"/>
                  <a:gd name="connsiteX9" fmla="*/ 333929 w 520065"/>
                  <a:gd name="connsiteY9" fmla="*/ 78361 h 360045"/>
                  <a:gd name="connsiteX10" fmla="*/ 292438 w 520065"/>
                  <a:gd name="connsiteY10" fmla="*/ 125567 h 360045"/>
                  <a:gd name="connsiteX11" fmla="*/ 292438 w 520065"/>
                  <a:gd name="connsiteY11" fmla="*/ 326507 h 360045"/>
                  <a:gd name="connsiteX12" fmla="*/ 283065 w 520065"/>
                  <a:gd name="connsiteY12" fmla="*/ 348281 h 360045"/>
                  <a:gd name="connsiteX13" fmla="*/ 260948 w 520065"/>
                  <a:gd name="connsiteY13" fmla="*/ 357311 h 360045"/>
                  <a:gd name="connsiteX14" fmla="*/ 230144 w 520065"/>
                  <a:gd name="connsiteY14" fmla="*/ 326507 h 360045"/>
                  <a:gd name="connsiteX15" fmla="*/ 230144 w 520065"/>
                  <a:gd name="connsiteY15" fmla="*/ 145684 h 360045"/>
                  <a:gd name="connsiteX16" fmla="*/ 214428 w 520065"/>
                  <a:gd name="connsiteY16" fmla="*/ 81390 h 360045"/>
                  <a:gd name="connsiteX17" fmla="*/ 162479 w 520065"/>
                  <a:gd name="connsiteY17" fmla="*/ 61959 h 360045"/>
                  <a:gd name="connsiteX18" fmla="*/ 108244 w 520065"/>
                  <a:gd name="connsiteY18" fmla="*/ 78361 h 360045"/>
                  <a:gd name="connsiteX19" fmla="*/ 66581 w 520065"/>
                  <a:gd name="connsiteY19" fmla="*/ 125510 h 360045"/>
                  <a:gd name="connsiteX20" fmla="*/ 66581 w 520065"/>
                  <a:gd name="connsiteY20" fmla="*/ 326450 h 360045"/>
                  <a:gd name="connsiteX21" fmla="*/ 57208 w 520065"/>
                  <a:gd name="connsiteY21" fmla="*/ 348224 h 360045"/>
                  <a:gd name="connsiteX22" fmla="*/ 35091 w 520065"/>
                  <a:gd name="connsiteY22" fmla="*/ 357253 h 360045"/>
                  <a:gd name="connsiteX23" fmla="*/ 4287 w 520065"/>
                  <a:gd name="connsiteY23" fmla="*/ 326449 h 360045"/>
                  <a:gd name="connsiteX24" fmla="*/ 4287 w 520065"/>
                  <a:gd name="connsiteY24" fmla="*/ 39157 h 360045"/>
                  <a:gd name="connsiteX25" fmla="*/ 13317 w 520065"/>
                  <a:gd name="connsiteY25" fmla="*/ 17097 h 360045"/>
                  <a:gd name="connsiteX26" fmla="*/ 35091 w 520065"/>
                  <a:gd name="connsiteY26" fmla="*/ 7724 h 360045"/>
                  <a:gd name="connsiteX27" fmla="*/ 66581 w 520065"/>
                  <a:gd name="connsiteY27" fmla="*/ 39157 h 360045"/>
                  <a:gd name="connsiteX28" fmla="*/ 66581 w 520065"/>
                  <a:gd name="connsiteY28" fmla="*/ 63960 h 360045"/>
                  <a:gd name="connsiteX29" fmla="*/ 114130 w 520065"/>
                  <a:gd name="connsiteY29" fmla="*/ 20069 h 360045"/>
                  <a:gd name="connsiteX30" fmla="*/ 179738 w 520065"/>
                  <a:gd name="connsiteY30" fmla="*/ 4352 h 360045"/>
                  <a:gd name="connsiteX31" fmla="*/ 243060 w 520065"/>
                  <a:gd name="connsiteY31" fmla="*/ 23440 h 360045"/>
                  <a:gd name="connsiteX32" fmla="*/ 282207 w 520065"/>
                  <a:gd name="connsiteY32" fmla="*/ 72646 h 360045"/>
                  <a:gd name="connsiteX33" fmla="*/ 405424 w 520065"/>
                  <a:gd name="connsiteY33" fmla="*/ 4352 h 360045"/>
                  <a:gd name="connsiteX34" fmla="*/ 469089 w 520065"/>
                  <a:gd name="connsiteY34" fmla="*/ 23097 h 360045"/>
                  <a:gd name="connsiteX35" fmla="*/ 505722 w 520065"/>
                  <a:gd name="connsiteY35" fmla="*/ 70646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0065" h="360045">
                    <a:moveTo>
                      <a:pt x="505721" y="70646"/>
                    </a:moveTo>
                    <a:cubicBezTo>
                      <a:pt x="514042" y="90553"/>
                      <a:pt x="518261" y="111935"/>
                      <a:pt x="518123" y="133511"/>
                    </a:cubicBezTo>
                    <a:lnTo>
                      <a:pt x="518123" y="326392"/>
                    </a:lnTo>
                    <a:cubicBezTo>
                      <a:pt x="518204" y="334646"/>
                      <a:pt x="514800" y="342551"/>
                      <a:pt x="508751" y="348167"/>
                    </a:cubicBezTo>
                    <a:cubicBezTo>
                      <a:pt x="502889" y="354023"/>
                      <a:pt x="494919" y="357278"/>
                      <a:pt x="486634" y="357196"/>
                    </a:cubicBezTo>
                    <a:cubicBezTo>
                      <a:pt x="469621" y="357196"/>
                      <a:pt x="455830" y="343405"/>
                      <a:pt x="455830" y="326392"/>
                    </a:cubicBezTo>
                    <a:lnTo>
                      <a:pt x="455830" y="145684"/>
                    </a:lnTo>
                    <a:cubicBezTo>
                      <a:pt x="455830" y="115738"/>
                      <a:pt x="450591" y="94306"/>
                      <a:pt x="440113" y="81390"/>
                    </a:cubicBezTo>
                    <a:cubicBezTo>
                      <a:pt x="429636" y="68474"/>
                      <a:pt x="412339" y="61997"/>
                      <a:pt x="388221" y="61959"/>
                    </a:cubicBezTo>
                    <a:cubicBezTo>
                      <a:pt x="368817" y="61342"/>
                      <a:pt x="349746" y="67103"/>
                      <a:pt x="333929" y="78361"/>
                    </a:cubicBezTo>
                    <a:cubicBezTo>
                      <a:pt x="317320" y="91419"/>
                      <a:pt x="303256" y="107421"/>
                      <a:pt x="292438" y="125567"/>
                    </a:cubicBezTo>
                    <a:lnTo>
                      <a:pt x="292438" y="326507"/>
                    </a:lnTo>
                    <a:cubicBezTo>
                      <a:pt x="292518" y="334761"/>
                      <a:pt x="289115" y="342666"/>
                      <a:pt x="283065" y="348281"/>
                    </a:cubicBezTo>
                    <a:cubicBezTo>
                      <a:pt x="277193" y="354122"/>
                      <a:pt x="269230" y="357373"/>
                      <a:pt x="260948" y="357311"/>
                    </a:cubicBezTo>
                    <a:cubicBezTo>
                      <a:pt x="243936" y="357311"/>
                      <a:pt x="230144" y="343519"/>
                      <a:pt x="230144" y="326507"/>
                    </a:cubicBezTo>
                    <a:lnTo>
                      <a:pt x="230144" y="145684"/>
                    </a:lnTo>
                    <a:cubicBezTo>
                      <a:pt x="230144" y="115738"/>
                      <a:pt x="224906" y="94306"/>
                      <a:pt x="214428" y="81390"/>
                    </a:cubicBezTo>
                    <a:cubicBezTo>
                      <a:pt x="203950" y="68474"/>
                      <a:pt x="186634" y="61997"/>
                      <a:pt x="162479" y="61959"/>
                    </a:cubicBezTo>
                    <a:cubicBezTo>
                      <a:pt x="143092" y="61341"/>
                      <a:pt x="124039" y="67104"/>
                      <a:pt x="108244" y="78361"/>
                    </a:cubicBezTo>
                    <a:cubicBezTo>
                      <a:pt x="91567" y="91373"/>
                      <a:pt x="77441" y="107358"/>
                      <a:pt x="66581" y="125510"/>
                    </a:cubicBezTo>
                    <a:lnTo>
                      <a:pt x="66581" y="326450"/>
                    </a:lnTo>
                    <a:cubicBezTo>
                      <a:pt x="66661" y="334703"/>
                      <a:pt x="63258" y="342609"/>
                      <a:pt x="57208" y="348224"/>
                    </a:cubicBezTo>
                    <a:cubicBezTo>
                      <a:pt x="51336" y="354064"/>
                      <a:pt x="43373" y="357315"/>
                      <a:pt x="35091" y="357253"/>
                    </a:cubicBezTo>
                    <a:cubicBezTo>
                      <a:pt x="18079" y="357253"/>
                      <a:pt x="4287" y="343462"/>
                      <a:pt x="4287" y="326449"/>
                    </a:cubicBezTo>
                    <a:lnTo>
                      <a:pt x="4287" y="39157"/>
                    </a:lnTo>
                    <a:cubicBezTo>
                      <a:pt x="4215" y="30889"/>
                      <a:pt x="7469" y="22940"/>
                      <a:pt x="13317" y="17097"/>
                    </a:cubicBezTo>
                    <a:cubicBezTo>
                      <a:pt x="18910" y="11017"/>
                      <a:pt x="26830" y="7608"/>
                      <a:pt x="35091" y="7724"/>
                    </a:cubicBezTo>
                    <a:cubicBezTo>
                      <a:pt x="52345" y="7999"/>
                      <a:pt x="66275" y="21903"/>
                      <a:pt x="66581" y="39157"/>
                    </a:cubicBezTo>
                    <a:lnTo>
                      <a:pt x="66581" y="63960"/>
                    </a:lnTo>
                    <a:cubicBezTo>
                      <a:pt x="79277" y="46244"/>
                      <a:pt x="95457" y="31308"/>
                      <a:pt x="114130" y="20069"/>
                    </a:cubicBezTo>
                    <a:cubicBezTo>
                      <a:pt x="134196" y="9045"/>
                      <a:pt x="156855" y="3616"/>
                      <a:pt x="179738" y="4352"/>
                    </a:cubicBezTo>
                    <a:cubicBezTo>
                      <a:pt x="202329" y="3883"/>
                      <a:pt x="224491" y="10564"/>
                      <a:pt x="243060" y="23440"/>
                    </a:cubicBezTo>
                    <a:cubicBezTo>
                      <a:pt x="260676" y="35622"/>
                      <a:pt x="274297" y="52742"/>
                      <a:pt x="282207" y="72646"/>
                    </a:cubicBezTo>
                    <a:cubicBezTo>
                      <a:pt x="309868" y="26926"/>
                      <a:pt x="350941" y="4162"/>
                      <a:pt x="405424" y="4352"/>
                    </a:cubicBezTo>
                    <a:cubicBezTo>
                      <a:pt x="431293" y="4352"/>
                      <a:pt x="452515" y="10601"/>
                      <a:pt x="469089" y="23097"/>
                    </a:cubicBezTo>
                    <a:cubicBezTo>
                      <a:pt x="485384" y="35334"/>
                      <a:pt x="498046" y="51769"/>
                      <a:pt x="505722" y="70646"/>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7" name="Freeform: Shape 76">
                <a:extLst>
                  <a:ext uri="{FF2B5EF4-FFF2-40B4-BE49-F238E27FC236}">
                    <a16:creationId xmlns:a16="http://schemas.microsoft.com/office/drawing/2014/main" id="{B560DAB6-5553-453D-937F-6F2A685D4D3E}"/>
                  </a:ext>
                </a:extLst>
              </p:cNvPr>
              <p:cNvSpPr/>
              <p:nvPr/>
            </p:nvSpPr>
            <p:spPr>
              <a:xfrm>
                <a:off x="6253505" y="3014897"/>
                <a:ext cx="348615" cy="360045"/>
              </a:xfrm>
              <a:custGeom>
                <a:avLst/>
                <a:gdLst>
                  <a:gd name="connsiteX0" fmla="*/ 86009 w 348615"/>
                  <a:gd name="connsiteY0" fmla="*/ 338481 h 360045"/>
                  <a:gd name="connsiteX1" fmla="*/ 25715 w 348615"/>
                  <a:gd name="connsiteY1" fmla="*/ 274816 h 360045"/>
                  <a:gd name="connsiteX2" fmla="*/ 25715 w 348615"/>
                  <a:gd name="connsiteY2" fmla="*/ 89307 h 360045"/>
                  <a:gd name="connsiteX3" fmla="*/ 86351 w 348615"/>
                  <a:gd name="connsiteY3" fmla="*/ 26442 h 360045"/>
                  <a:gd name="connsiteX4" fmla="*/ 176420 w 348615"/>
                  <a:gd name="connsiteY4" fmla="*/ 4325 h 360045"/>
                  <a:gd name="connsiteX5" fmla="*/ 266145 w 348615"/>
                  <a:gd name="connsiteY5" fmla="*/ 26442 h 360045"/>
                  <a:gd name="connsiteX6" fmla="*/ 327124 w 348615"/>
                  <a:gd name="connsiteY6" fmla="*/ 89707 h 360045"/>
                  <a:gd name="connsiteX7" fmla="*/ 348556 w 348615"/>
                  <a:gd name="connsiteY7" fmla="*/ 182461 h 360045"/>
                  <a:gd name="connsiteX8" fmla="*/ 327124 w 348615"/>
                  <a:gd name="connsiteY8" fmla="*/ 274873 h 360045"/>
                  <a:gd name="connsiteX9" fmla="*/ 265860 w 348615"/>
                  <a:gd name="connsiteY9" fmla="*/ 338538 h 360045"/>
                  <a:gd name="connsiteX10" fmla="*/ 86009 w 348615"/>
                  <a:gd name="connsiteY10" fmla="*/ 338538 h 360045"/>
                  <a:gd name="connsiteX11" fmla="*/ 229341 w 348615"/>
                  <a:gd name="connsiteY11" fmla="*/ 290932 h 360045"/>
                  <a:gd name="connsiteX12" fmla="*/ 270832 w 348615"/>
                  <a:gd name="connsiteY12" fmla="*/ 249727 h 360045"/>
                  <a:gd name="connsiteX13" fmla="*/ 286262 w 348615"/>
                  <a:gd name="connsiteY13" fmla="*/ 181718 h 360045"/>
                  <a:gd name="connsiteX14" fmla="*/ 270203 w 348615"/>
                  <a:gd name="connsiteY14" fmla="*/ 113138 h 360045"/>
                  <a:gd name="connsiteX15" fmla="*/ 230998 w 348615"/>
                  <a:gd name="connsiteY15" fmla="*/ 74276 h 360045"/>
                  <a:gd name="connsiteX16" fmla="*/ 176420 w 348615"/>
                  <a:gd name="connsiteY16" fmla="*/ 60903 h 360045"/>
                  <a:gd name="connsiteX17" fmla="*/ 123499 w 348615"/>
                  <a:gd name="connsiteY17" fmla="*/ 72962 h 360045"/>
                  <a:gd name="connsiteX18" fmla="*/ 82008 w 348615"/>
                  <a:gd name="connsiteY18" fmla="*/ 113824 h 360045"/>
                  <a:gd name="connsiteX19" fmla="*/ 66578 w 348615"/>
                  <a:gd name="connsiteY19" fmla="*/ 181433 h 360045"/>
                  <a:gd name="connsiteX20" fmla="*/ 82637 w 348615"/>
                  <a:gd name="connsiteY20" fmla="*/ 250413 h 360045"/>
                  <a:gd name="connsiteX21" fmla="*/ 121842 w 348615"/>
                  <a:gd name="connsiteY21" fmla="*/ 289961 h 360045"/>
                  <a:gd name="connsiteX22" fmla="*/ 176421 w 348615"/>
                  <a:gd name="connsiteY22" fmla="*/ 303334 h 360045"/>
                  <a:gd name="connsiteX23" fmla="*/ 229342 w 348615"/>
                  <a:gd name="connsiteY23" fmla="*/ 291161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615" h="360045">
                    <a:moveTo>
                      <a:pt x="86009" y="338481"/>
                    </a:moveTo>
                    <a:cubicBezTo>
                      <a:pt x="60254" y="323439"/>
                      <a:pt x="39335" y="301350"/>
                      <a:pt x="25715" y="274816"/>
                    </a:cubicBezTo>
                    <a:cubicBezTo>
                      <a:pt x="-2857" y="216280"/>
                      <a:pt x="-2857" y="147842"/>
                      <a:pt x="25715" y="89307"/>
                    </a:cubicBezTo>
                    <a:cubicBezTo>
                      <a:pt x="39301" y="62842"/>
                      <a:pt x="60394" y="40974"/>
                      <a:pt x="86351" y="26442"/>
                    </a:cubicBezTo>
                    <a:cubicBezTo>
                      <a:pt x="113926" y="11327"/>
                      <a:pt x="144980" y="3702"/>
                      <a:pt x="176420" y="4325"/>
                    </a:cubicBezTo>
                    <a:cubicBezTo>
                      <a:pt x="207753" y="3673"/>
                      <a:pt x="238705" y="11302"/>
                      <a:pt x="266145" y="26442"/>
                    </a:cubicBezTo>
                    <a:cubicBezTo>
                      <a:pt x="292131" y="41229"/>
                      <a:pt x="313302" y="63195"/>
                      <a:pt x="327124" y="89707"/>
                    </a:cubicBezTo>
                    <a:cubicBezTo>
                      <a:pt x="341801" y="118387"/>
                      <a:pt x="349163" y="150250"/>
                      <a:pt x="348556" y="182461"/>
                    </a:cubicBezTo>
                    <a:cubicBezTo>
                      <a:pt x="349200" y="214567"/>
                      <a:pt x="341834" y="246328"/>
                      <a:pt x="327124" y="274873"/>
                    </a:cubicBezTo>
                    <a:cubicBezTo>
                      <a:pt x="313345" y="301613"/>
                      <a:pt x="292050" y="323742"/>
                      <a:pt x="265860" y="338538"/>
                    </a:cubicBezTo>
                    <a:cubicBezTo>
                      <a:pt x="209518" y="367953"/>
                      <a:pt x="142351" y="367953"/>
                      <a:pt x="86009" y="338538"/>
                    </a:cubicBezTo>
                    <a:close/>
                    <a:moveTo>
                      <a:pt x="229341" y="290932"/>
                    </a:moveTo>
                    <a:cubicBezTo>
                      <a:pt x="247027" y="281718"/>
                      <a:pt x="261495" y="267348"/>
                      <a:pt x="270832" y="249727"/>
                    </a:cubicBezTo>
                    <a:cubicBezTo>
                      <a:pt x="281700" y="228748"/>
                      <a:pt x="287013" y="205334"/>
                      <a:pt x="286262" y="181718"/>
                    </a:cubicBezTo>
                    <a:cubicBezTo>
                      <a:pt x="286262" y="153601"/>
                      <a:pt x="280910" y="130741"/>
                      <a:pt x="270203" y="113138"/>
                    </a:cubicBezTo>
                    <a:cubicBezTo>
                      <a:pt x="260988" y="96802"/>
                      <a:pt x="247415" y="83348"/>
                      <a:pt x="230998" y="74276"/>
                    </a:cubicBezTo>
                    <a:cubicBezTo>
                      <a:pt x="214242" y="65242"/>
                      <a:pt x="195455" y="60639"/>
                      <a:pt x="176420" y="60903"/>
                    </a:cubicBezTo>
                    <a:cubicBezTo>
                      <a:pt x="158098" y="60899"/>
                      <a:pt x="140011" y="65020"/>
                      <a:pt x="123499" y="72962"/>
                    </a:cubicBezTo>
                    <a:cubicBezTo>
                      <a:pt x="105880" y="82108"/>
                      <a:pt x="91423" y="96347"/>
                      <a:pt x="82008" y="113824"/>
                    </a:cubicBezTo>
                    <a:cubicBezTo>
                      <a:pt x="71119" y="134652"/>
                      <a:pt x="65803" y="157943"/>
                      <a:pt x="66578" y="181433"/>
                    </a:cubicBezTo>
                    <a:cubicBezTo>
                      <a:pt x="66578" y="210008"/>
                      <a:pt x="71931" y="233001"/>
                      <a:pt x="82637" y="250413"/>
                    </a:cubicBezTo>
                    <a:cubicBezTo>
                      <a:pt x="91680" y="267054"/>
                      <a:pt x="105280" y="280773"/>
                      <a:pt x="121842" y="289961"/>
                    </a:cubicBezTo>
                    <a:cubicBezTo>
                      <a:pt x="138601" y="298988"/>
                      <a:pt x="157386" y="303591"/>
                      <a:pt x="176421" y="303334"/>
                    </a:cubicBezTo>
                    <a:cubicBezTo>
                      <a:pt x="194770" y="303472"/>
                      <a:pt x="212896" y="299303"/>
                      <a:pt x="229342" y="291161"/>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8" name="Freeform: Shape 77">
                <a:extLst>
                  <a:ext uri="{FF2B5EF4-FFF2-40B4-BE49-F238E27FC236}">
                    <a16:creationId xmlns:a16="http://schemas.microsoft.com/office/drawing/2014/main" id="{EFEF8259-42C6-4A45-ABED-FFFD68BBDD83}"/>
                  </a:ext>
                </a:extLst>
              </p:cNvPr>
              <p:cNvSpPr/>
              <p:nvPr/>
            </p:nvSpPr>
            <p:spPr>
              <a:xfrm>
                <a:off x="6681496" y="3014855"/>
                <a:ext cx="314325" cy="360045"/>
              </a:xfrm>
              <a:custGeom>
                <a:avLst/>
                <a:gdLst>
                  <a:gd name="connsiteX0" fmla="*/ 13319 w 314325"/>
                  <a:gd name="connsiteY0" fmla="*/ 348353 h 360045"/>
                  <a:gd name="connsiteX1" fmla="*/ 4290 w 314325"/>
                  <a:gd name="connsiteY1" fmla="*/ 326579 h 360045"/>
                  <a:gd name="connsiteX2" fmla="*/ 4289 w 314325"/>
                  <a:gd name="connsiteY2" fmla="*/ 39114 h 360045"/>
                  <a:gd name="connsiteX3" fmla="*/ 13319 w 314325"/>
                  <a:gd name="connsiteY3" fmla="*/ 17054 h 360045"/>
                  <a:gd name="connsiteX4" fmla="*/ 35093 w 314325"/>
                  <a:gd name="connsiteY4" fmla="*/ 7682 h 360045"/>
                  <a:gd name="connsiteX5" fmla="*/ 66526 w 314325"/>
                  <a:gd name="connsiteY5" fmla="*/ 39114 h 360045"/>
                  <a:gd name="connsiteX6" fmla="*/ 66526 w 314325"/>
                  <a:gd name="connsiteY6" fmla="*/ 64603 h 360045"/>
                  <a:gd name="connsiteX7" fmla="*/ 123676 w 314325"/>
                  <a:gd name="connsiteY7" fmla="*/ 19683 h 360045"/>
                  <a:gd name="connsiteX8" fmla="*/ 190598 w 314325"/>
                  <a:gd name="connsiteY8" fmla="*/ 4310 h 360045"/>
                  <a:gd name="connsiteX9" fmla="*/ 255578 w 314325"/>
                  <a:gd name="connsiteY9" fmla="*/ 21741 h 360045"/>
                  <a:gd name="connsiteX10" fmla="*/ 296782 w 314325"/>
                  <a:gd name="connsiteY10" fmla="*/ 69290 h 360045"/>
                  <a:gd name="connsiteX11" fmla="*/ 311184 w 314325"/>
                  <a:gd name="connsiteY11" fmla="*/ 136269 h 360045"/>
                  <a:gd name="connsiteX12" fmla="*/ 311185 w 314325"/>
                  <a:gd name="connsiteY12" fmla="*/ 326465 h 360045"/>
                  <a:gd name="connsiteX13" fmla="*/ 301698 w 314325"/>
                  <a:gd name="connsiteY13" fmla="*/ 348353 h 360045"/>
                  <a:gd name="connsiteX14" fmla="*/ 279581 w 314325"/>
                  <a:gd name="connsiteY14" fmla="*/ 357383 h 360045"/>
                  <a:gd name="connsiteX15" fmla="*/ 248777 w 314325"/>
                  <a:gd name="connsiteY15" fmla="*/ 326579 h 360045"/>
                  <a:gd name="connsiteX16" fmla="*/ 248777 w 314325"/>
                  <a:gd name="connsiteY16" fmla="*/ 142956 h 360045"/>
                  <a:gd name="connsiteX17" fmla="*/ 175796 w 314325"/>
                  <a:gd name="connsiteY17" fmla="*/ 61917 h 360045"/>
                  <a:gd name="connsiteX18" fmla="*/ 117846 w 314325"/>
                  <a:gd name="connsiteY18" fmla="*/ 77976 h 360045"/>
                  <a:gd name="connsiteX19" fmla="*/ 66411 w 314325"/>
                  <a:gd name="connsiteY19" fmla="*/ 125525 h 360045"/>
                  <a:gd name="connsiteX20" fmla="*/ 66411 w 314325"/>
                  <a:gd name="connsiteY20" fmla="*/ 326465 h 360045"/>
                  <a:gd name="connsiteX21" fmla="*/ 57038 w 314325"/>
                  <a:gd name="connsiteY21" fmla="*/ 348239 h 360045"/>
                  <a:gd name="connsiteX22" fmla="*/ 34979 w 314325"/>
                  <a:gd name="connsiteY22" fmla="*/ 357268 h 360045"/>
                  <a:gd name="connsiteX23" fmla="*/ 13319 w 314325"/>
                  <a:gd name="connsiteY23" fmla="*/ 348353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4325" h="360045">
                    <a:moveTo>
                      <a:pt x="13319" y="348353"/>
                    </a:moveTo>
                    <a:cubicBezTo>
                      <a:pt x="7431" y="342654"/>
                      <a:pt x="4162" y="334772"/>
                      <a:pt x="4290" y="326579"/>
                    </a:cubicBezTo>
                    <a:lnTo>
                      <a:pt x="4289" y="39114"/>
                    </a:lnTo>
                    <a:cubicBezTo>
                      <a:pt x="4191" y="30842"/>
                      <a:pt x="7449" y="22883"/>
                      <a:pt x="13319" y="17054"/>
                    </a:cubicBezTo>
                    <a:cubicBezTo>
                      <a:pt x="18904" y="10962"/>
                      <a:pt x="26829" y="7551"/>
                      <a:pt x="35093" y="7682"/>
                    </a:cubicBezTo>
                    <a:cubicBezTo>
                      <a:pt x="52325" y="7987"/>
                      <a:pt x="66221" y="21883"/>
                      <a:pt x="66526" y="39114"/>
                    </a:cubicBezTo>
                    <a:lnTo>
                      <a:pt x="66526" y="64603"/>
                    </a:lnTo>
                    <a:cubicBezTo>
                      <a:pt x="82897" y="46504"/>
                      <a:pt x="102221" y="31315"/>
                      <a:pt x="123676" y="19683"/>
                    </a:cubicBezTo>
                    <a:cubicBezTo>
                      <a:pt x="144402" y="9195"/>
                      <a:pt x="167372" y="3918"/>
                      <a:pt x="190598" y="4310"/>
                    </a:cubicBezTo>
                    <a:cubicBezTo>
                      <a:pt x="213471" y="3857"/>
                      <a:pt x="236003" y="9901"/>
                      <a:pt x="255578" y="21741"/>
                    </a:cubicBezTo>
                    <a:cubicBezTo>
                      <a:pt x="273513" y="33398"/>
                      <a:pt x="287795" y="49879"/>
                      <a:pt x="296782" y="69290"/>
                    </a:cubicBezTo>
                    <a:cubicBezTo>
                      <a:pt x="306577" y="90243"/>
                      <a:pt x="311501" y="113142"/>
                      <a:pt x="311184" y="136269"/>
                    </a:cubicBezTo>
                    <a:lnTo>
                      <a:pt x="311185" y="326465"/>
                    </a:lnTo>
                    <a:cubicBezTo>
                      <a:pt x="311268" y="334776"/>
                      <a:pt x="307820" y="342731"/>
                      <a:pt x="301698" y="348353"/>
                    </a:cubicBezTo>
                    <a:cubicBezTo>
                      <a:pt x="295826" y="354194"/>
                      <a:pt x="287863" y="357445"/>
                      <a:pt x="279581" y="357383"/>
                    </a:cubicBezTo>
                    <a:cubicBezTo>
                      <a:pt x="262569" y="357383"/>
                      <a:pt x="248777" y="343591"/>
                      <a:pt x="248777" y="326579"/>
                    </a:cubicBezTo>
                    <a:lnTo>
                      <a:pt x="248777" y="142956"/>
                    </a:lnTo>
                    <a:cubicBezTo>
                      <a:pt x="248777" y="88892"/>
                      <a:pt x="224450" y="61879"/>
                      <a:pt x="175796" y="61917"/>
                    </a:cubicBezTo>
                    <a:cubicBezTo>
                      <a:pt x="155343" y="61626"/>
                      <a:pt x="135233" y="67199"/>
                      <a:pt x="117846" y="77976"/>
                    </a:cubicBezTo>
                    <a:cubicBezTo>
                      <a:pt x="98183" y="90865"/>
                      <a:pt x="80801" y="106933"/>
                      <a:pt x="66411" y="125525"/>
                    </a:cubicBezTo>
                    <a:lnTo>
                      <a:pt x="66411" y="326465"/>
                    </a:lnTo>
                    <a:cubicBezTo>
                      <a:pt x="66513" y="334723"/>
                      <a:pt x="63106" y="342636"/>
                      <a:pt x="57038" y="348239"/>
                    </a:cubicBezTo>
                    <a:cubicBezTo>
                      <a:pt x="51195" y="354087"/>
                      <a:pt x="43246" y="357341"/>
                      <a:pt x="34979" y="357268"/>
                    </a:cubicBezTo>
                    <a:cubicBezTo>
                      <a:pt x="26842" y="357394"/>
                      <a:pt x="19010" y="354170"/>
                      <a:pt x="13319" y="348353"/>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sp>
            <p:nvSpPr>
              <p:cNvPr id="79" name="Freeform: Shape 78">
                <a:extLst>
                  <a:ext uri="{FF2B5EF4-FFF2-40B4-BE49-F238E27FC236}">
                    <a16:creationId xmlns:a16="http://schemas.microsoft.com/office/drawing/2014/main" id="{8F8113AD-838C-48A3-B520-1CECA64583CE}"/>
                  </a:ext>
                </a:extLst>
              </p:cNvPr>
              <p:cNvSpPr/>
              <p:nvPr/>
            </p:nvSpPr>
            <p:spPr>
              <a:xfrm>
                <a:off x="7054002" y="3018133"/>
                <a:ext cx="331470" cy="508635"/>
              </a:xfrm>
              <a:custGeom>
                <a:avLst/>
                <a:gdLst>
                  <a:gd name="connsiteX0" fmla="*/ 95899 w 331470"/>
                  <a:gd name="connsiteY0" fmla="*/ 498980 h 508635"/>
                  <a:gd name="connsiteX1" fmla="*/ 87155 w 331470"/>
                  <a:gd name="connsiteY1" fmla="*/ 477892 h 508635"/>
                  <a:gd name="connsiteX2" fmla="*/ 89212 w 331470"/>
                  <a:gd name="connsiteY2" fmla="*/ 467148 h 508635"/>
                  <a:gd name="connsiteX3" fmla="*/ 132703 w 331470"/>
                  <a:gd name="connsiteY3" fmla="*/ 355305 h 508635"/>
                  <a:gd name="connsiteX4" fmla="*/ 6973 w 331470"/>
                  <a:gd name="connsiteY4" fmla="*/ 48581 h 508635"/>
                  <a:gd name="connsiteX5" fmla="*/ 4287 w 331470"/>
                  <a:gd name="connsiteY5" fmla="*/ 35837 h 508635"/>
                  <a:gd name="connsiteX6" fmla="*/ 13317 w 331470"/>
                  <a:gd name="connsiteY6" fmla="*/ 13777 h 508635"/>
                  <a:gd name="connsiteX7" fmla="*/ 35091 w 331470"/>
                  <a:gd name="connsiteY7" fmla="*/ 4404 h 508635"/>
                  <a:gd name="connsiteX8" fmla="*/ 52236 w 331470"/>
                  <a:gd name="connsiteY8" fmla="*/ 9719 h 508635"/>
                  <a:gd name="connsiteX9" fmla="*/ 63666 w 331470"/>
                  <a:gd name="connsiteY9" fmla="*/ 23778 h 508635"/>
                  <a:gd name="connsiteX10" fmla="*/ 166136 w 331470"/>
                  <a:gd name="connsiteY10" fmla="*/ 277638 h 508635"/>
                  <a:gd name="connsiteX11" fmla="*/ 270664 w 331470"/>
                  <a:gd name="connsiteY11" fmla="*/ 25035 h 508635"/>
                  <a:gd name="connsiteX12" fmla="*/ 299239 w 331470"/>
                  <a:gd name="connsiteY12" fmla="*/ 4290 h 508635"/>
                  <a:gd name="connsiteX13" fmla="*/ 321013 w 331470"/>
                  <a:gd name="connsiteY13" fmla="*/ 13663 h 508635"/>
                  <a:gd name="connsiteX14" fmla="*/ 330042 w 331470"/>
                  <a:gd name="connsiteY14" fmla="*/ 35722 h 508635"/>
                  <a:gd name="connsiteX15" fmla="*/ 328042 w 331470"/>
                  <a:gd name="connsiteY15" fmla="*/ 47152 h 508635"/>
                  <a:gd name="connsiteX16" fmla="*/ 145162 w 331470"/>
                  <a:gd name="connsiteY16" fmla="*/ 486464 h 508635"/>
                  <a:gd name="connsiteX17" fmla="*/ 116587 w 331470"/>
                  <a:gd name="connsiteY17" fmla="*/ 507896 h 508635"/>
                  <a:gd name="connsiteX18" fmla="*/ 95899 w 331470"/>
                  <a:gd name="connsiteY18" fmla="*/ 498980 h 5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1470" h="508635">
                    <a:moveTo>
                      <a:pt x="95899" y="498980"/>
                    </a:moveTo>
                    <a:cubicBezTo>
                      <a:pt x="90271" y="493410"/>
                      <a:pt x="87120" y="485810"/>
                      <a:pt x="87155" y="477892"/>
                    </a:cubicBezTo>
                    <a:cubicBezTo>
                      <a:pt x="87172" y="474214"/>
                      <a:pt x="87870" y="470572"/>
                      <a:pt x="89212" y="467148"/>
                    </a:cubicBezTo>
                    <a:lnTo>
                      <a:pt x="132703" y="355305"/>
                    </a:lnTo>
                    <a:lnTo>
                      <a:pt x="6973" y="48581"/>
                    </a:lnTo>
                    <a:cubicBezTo>
                      <a:pt x="5272" y="44544"/>
                      <a:pt x="4360" y="40217"/>
                      <a:pt x="4287" y="35837"/>
                    </a:cubicBezTo>
                    <a:cubicBezTo>
                      <a:pt x="4215" y="27570"/>
                      <a:pt x="7469" y="19620"/>
                      <a:pt x="13317" y="13777"/>
                    </a:cubicBezTo>
                    <a:cubicBezTo>
                      <a:pt x="18920" y="7709"/>
                      <a:pt x="26833" y="4302"/>
                      <a:pt x="35091" y="4404"/>
                    </a:cubicBezTo>
                    <a:cubicBezTo>
                      <a:pt x="41205" y="4445"/>
                      <a:pt x="47171" y="6294"/>
                      <a:pt x="52236" y="9719"/>
                    </a:cubicBezTo>
                    <a:cubicBezTo>
                      <a:pt x="57435" y="13081"/>
                      <a:pt x="61436" y="18002"/>
                      <a:pt x="63666" y="23778"/>
                    </a:cubicBezTo>
                    <a:lnTo>
                      <a:pt x="166136" y="277638"/>
                    </a:lnTo>
                    <a:lnTo>
                      <a:pt x="270664" y="25035"/>
                    </a:lnTo>
                    <a:cubicBezTo>
                      <a:pt x="276950" y="11205"/>
                      <a:pt x="286475" y="4290"/>
                      <a:pt x="299239" y="4290"/>
                    </a:cubicBezTo>
                    <a:cubicBezTo>
                      <a:pt x="307503" y="4159"/>
                      <a:pt x="315428" y="7570"/>
                      <a:pt x="321013" y="13663"/>
                    </a:cubicBezTo>
                    <a:cubicBezTo>
                      <a:pt x="326884" y="19491"/>
                      <a:pt x="330141" y="27450"/>
                      <a:pt x="330042" y="35722"/>
                    </a:cubicBezTo>
                    <a:cubicBezTo>
                      <a:pt x="330086" y="39623"/>
                      <a:pt x="329408" y="43498"/>
                      <a:pt x="328042" y="47152"/>
                    </a:cubicBezTo>
                    <a:lnTo>
                      <a:pt x="145162" y="486464"/>
                    </a:lnTo>
                    <a:cubicBezTo>
                      <a:pt x="138875" y="500752"/>
                      <a:pt x="129332" y="507896"/>
                      <a:pt x="116587" y="507896"/>
                    </a:cubicBezTo>
                    <a:cubicBezTo>
                      <a:pt x="108742" y="507979"/>
                      <a:pt x="101226" y="504741"/>
                      <a:pt x="95899" y="498980"/>
                    </a:cubicBezTo>
                    <a:close/>
                  </a:path>
                </a:pathLst>
              </a:custGeom>
              <a:solidFill>
                <a:srgbClr val="FFFFFF"/>
              </a:solidFill>
              <a:ln w="9525" cap="flat">
                <a:noFill/>
                <a:prstDash val="solid"/>
                <a:miter/>
              </a:ln>
            </p:spPr>
            <p:txBody>
              <a:bodyPr rtlCol="0" anchor="ctr"/>
              <a:lstStyle/>
              <a:p>
                <a:pPr>
                  <a:defRPr/>
                </a:pPr>
                <a:endParaRPr lang="en-US">
                  <a:solidFill>
                    <a:srgbClr val="000000"/>
                  </a:solidFill>
                </a:endParaRPr>
              </a:p>
            </p:txBody>
          </p:sp>
        </p:grpSp>
        <p:pic>
          <p:nvPicPr>
            <p:cNvPr id="44" name="Picture 43">
              <a:extLst>
                <a:ext uri="{FF2B5EF4-FFF2-40B4-BE49-F238E27FC236}">
                  <a16:creationId xmlns:a16="http://schemas.microsoft.com/office/drawing/2014/main" id="{7ADDC5AF-08C8-4DF7-A36C-4EBE797FE106}"/>
                </a:ext>
              </a:extLst>
            </p:cNvPr>
            <p:cNvPicPr>
              <a:picLocks noChangeAspect="1"/>
            </p:cNvPicPr>
            <p:nvPr/>
          </p:nvPicPr>
          <p:blipFill>
            <a:blip r:embed="rId18"/>
            <a:stretch>
              <a:fillRect/>
            </a:stretch>
          </p:blipFill>
          <p:spPr>
            <a:xfrm>
              <a:off x="3036459" y="1831666"/>
              <a:ext cx="1271624" cy="597860"/>
            </a:xfrm>
            <a:prstGeom prst="rect">
              <a:avLst/>
            </a:prstGeom>
            <a:effectLst/>
          </p:spPr>
        </p:pic>
        <p:pic>
          <p:nvPicPr>
            <p:cNvPr id="45" name="Picture 2" descr="Open Mobile Hub">
              <a:extLst>
                <a:ext uri="{FF2B5EF4-FFF2-40B4-BE49-F238E27FC236}">
                  <a16:creationId xmlns:a16="http://schemas.microsoft.com/office/drawing/2014/main" id="{68E544D6-D45C-49CF-9D00-483411823EF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9538" y="5030934"/>
              <a:ext cx="1237103" cy="334099"/>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182;p16">
              <a:extLst>
                <a:ext uri="{FF2B5EF4-FFF2-40B4-BE49-F238E27FC236}">
                  <a16:creationId xmlns:a16="http://schemas.microsoft.com/office/drawing/2014/main" id="{C4928205-5F02-49B9-9B7D-6E114B58745E}"/>
                </a:ext>
              </a:extLst>
            </p:cNvPr>
            <p:cNvSpPr>
              <a:spLocks noChangeAspect="1"/>
            </p:cNvSpPr>
            <p:nvPr/>
          </p:nvSpPr>
          <p:spPr>
            <a:xfrm>
              <a:off x="4975413" y="3373570"/>
              <a:ext cx="96428" cy="95901"/>
            </a:xfrm>
            <a:prstGeom prst="ellipse">
              <a:avLst/>
            </a:prstGeom>
            <a:solidFill>
              <a:srgbClr val="DA6888"/>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54" name="Google Shape;182;p16">
              <a:extLst>
                <a:ext uri="{FF2B5EF4-FFF2-40B4-BE49-F238E27FC236}">
                  <a16:creationId xmlns:a16="http://schemas.microsoft.com/office/drawing/2014/main" id="{D597AD7A-5AD6-4475-B03F-EEE93362A0FF}"/>
                </a:ext>
              </a:extLst>
            </p:cNvPr>
            <p:cNvSpPr>
              <a:spLocks noChangeAspect="1"/>
            </p:cNvSpPr>
            <p:nvPr/>
          </p:nvSpPr>
          <p:spPr>
            <a:xfrm>
              <a:off x="4980733" y="4259614"/>
              <a:ext cx="96428" cy="95901"/>
            </a:xfrm>
            <a:prstGeom prst="ellipse">
              <a:avLst/>
            </a:prstGeom>
            <a:solidFill>
              <a:srgbClr val="EDB668"/>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57" name="Google Shape;182;p16">
              <a:extLst>
                <a:ext uri="{FF2B5EF4-FFF2-40B4-BE49-F238E27FC236}">
                  <a16:creationId xmlns:a16="http://schemas.microsoft.com/office/drawing/2014/main" id="{2694ED6C-1126-4DB3-835A-33179330DE2A}"/>
                </a:ext>
              </a:extLst>
            </p:cNvPr>
            <p:cNvSpPr>
              <a:spLocks noChangeAspect="1"/>
            </p:cNvSpPr>
            <p:nvPr/>
          </p:nvSpPr>
          <p:spPr>
            <a:xfrm>
              <a:off x="4975413" y="5133339"/>
              <a:ext cx="96428" cy="95901"/>
            </a:xfrm>
            <a:prstGeom prst="ellipse">
              <a:avLst/>
            </a:prstGeom>
            <a:solidFill>
              <a:srgbClr val="C5A874"/>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58" name="Google Shape;182;p16">
              <a:extLst>
                <a:ext uri="{FF2B5EF4-FFF2-40B4-BE49-F238E27FC236}">
                  <a16:creationId xmlns:a16="http://schemas.microsoft.com/office/drawing/2014/main" id="{DB73C0E0-9835-476D-B9CC-10832B293478}"/>
                </a:ext>
              </a:extLst>
            </p:cNvPr>
            <p:cNvSpPr>
              <a:spLocks noChangeAspect="1"/>
            </p:cNvSpPr>
            <p:nvPr/>
          </p:nvSpPr>
          <p:spPr>
            <a:xfrm>
              <a:off x="2309090" y="3382885"/>
              <a:ext cx="96428" cy="95901"/>
            </a:xfrm>
            <a:prstGeom prst="ellipse">
              <a:avLst/>
            </a:prstGeom>
            <a:solidFill>
              <a:srgbClr val="DA6888"/>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59" name="Google Shape;182;p16">
              <a:extLst>
                <a:ext uri="{FF2B5EF4-FFF2-40B4-BE49-F238E27FC236}">
                  <a16:creationId xmlns:a16="http://schemas.microsoft.com/office/drawing/2014/main" id="{E6AA7727-89EE-428F-9862-D4B86B9B520C}"/>
                </a:ext>
              </a:extLst>
            </p:cNvPr>
            <p:cNvSpPr>
              <a:spLocks noChangeAspect="1"/>
            </p:cNvSpPr>
            <p:nvPr/>
          </p:nvSpPr>
          <p:spPr>
            <a:xfrm>
              <a:off x="2307092" y="4259614"/>
              <a:ext cx="96428" cy="95901"/>
            </a:xfrm>
            <a:prstGeom prst="ellipse">
              <a:avLst/>
            </a:prstGeom>
            <a:solidFill>
              <a:srgbClr val="EDB668"/>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60" name="Google Shape;182;p16">
              <a:extLst>
                <a:ext uri="{FF2B5EF4-FFF2-40B4-BE49-F238E27FC236}">
                  <a16:creationId xmlns:a16="http://schemas.microsoft.com/office/drawing/2014/main" id="{CFAA3B43-848C-421B-82E4-6560B1FFDD3F}"/>
                </a:ext>
              </a:extLst>
            </p:cNvPr>
            <p:cNvSpPr>
              <a:spLocks noChangeAspect="1"/>
            </p:cNvSpPr>
            <p:nvPr/>
          </p:nvSpPr>
          <p:spPr>
            <a:xfrm>
              <a:off x="2299250" y="5155894"/>
              <a:ext cx="96428" cy="95901"/>
            </a:xfrm>
            <a:prstGeom prst="ellipse">
              <a:avLst/>
            </a:prstGeom>
            <a:solidFill>
              <a:srgbClr val="C5A874"/>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62" name="Google Shape;182;p16">
              <a:extLst>
                <a:ext uri="{FF2B5EF4-FFF2-40B4-BE49-F238E27FC236}">
                  <a16:creationId xmlns:a16="http://schemas.microsoft.com/office/drawing/2014/main" id="{72C2FD5B-EC8C-409A-9718-CE5A80FE3355}"/>
                </a:ext>
              </a:extLst>
            </p:cNvPr>
            <p:cNvSpPr>
              <a:spLocks noChangeAspect="1"/>
            </p:cNvSpPr>
            <p:nvPr/>
          </p:nvSpPr>
          <p:spPr>
            <a:xfrm>
              <a:off x="2305615" y="2565963"/>
              <a:ext cx="96428" cy="95901"/>
            </a:xfrm>
            <a:prstGeom prst="ellipse">
              <a:avLst/>
            </a:prstGeom>
            <a:solidFill>
              <a:srgbClr val="8085B9"/>
            </a:solidFill>
            <a:ln>
              <a:noFill/>
            </a:ln>
          </p:spPr>
          <p:txBody>
            <a:bodyPr spcFirstLastPara="1" wrap="square" lIns="68575" tIns="34275" rIns="68575" bIns="34275" anchor="ctr" anchorCtr="0">
              <a:noAutofit/>
            </a:bodyPr>
            <a:lstStyle/>
            <a:p>
              <a:pPr algn="ctr">
                <a:defRPr/>
              </a:pPr>
              <a:endParaRPr sz="1000">
                <a:solidFill>
                  <a:srgbClr val="FFFFFF"/>
                </a:solidFill>
                <a:latin typeface="Plus Jakarta Sans SemiBold" pitchFamily="2" charset="0"/>
                <a:ea typeface="Calibri"/>
                <a:cs typeface="Plus Jakarta Sans SemiBold" pitchFamily="2" charset="0"/>
                <a:sym typeface="Calibri"/>
              </a:endParaRPr>
            </a:p>
          </p:txBody>
        </p:sp>
        <p:sp>
          <p:nvSpPr>
            <p:cNvPr id="63" name="TextBox 62">
              <a:extLst>
                <a:ext uri="{FF2B5EF4-FFF2-40B4-BE49-F238E27FC236}">
                  <a16:creationId xmlns:a16="http://schemas.microsoft.com/office/drawing/2014/main" id="{649CC30D-997A-473D-A4AC-0D336E465A12}"/>
                </a:ext>
              </a:extLst>
            </p:cNvPr>
            <p:cNvSpPr txBox="1"/>
            <p:nvPr/>
          </p:nvSpPr>
          <p:spPr>
            <a:xfrm rot="21540000">
              <a:off x="3232677" y="4833209"/>
              <a:ext cx="1840124" cy="270563"/>
            </a:xfrm>
            <a:prstGeom prst="rect">
              <a:avLst/>
            </a:prstGeom>
            <a:noFill/>
            <a:scene3d>
              <a:camera prst="isometricRightUp"/>
              <a:lightRig rig="threePt" dir="t"/>
            </a:scene3d>
          </p:spPr>
          <p:txBody>
            <a:bodyPr wrap="square" rtlCol="0" anchor="ctr">
              <a:spAutoFit/>
            </a:bodyPr>
            <a:lstStyle/>
            <a:p>
              <a:pPr algn="ctr">
                <a:defRPr/>
              </a:pPr>
              <a:r>
                <a:rPr lang="de-DE"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D</a:t>
              </a:r>
              <a:r>
                <a:rPr lang="en-US"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river Subsystem</a:t>
              </a:r>
            </a:p>
          </p:txBody>
        </p:sp>
        <p:sp>
          <p:nvSpPr>
            <p:cNvPr id="64" name="TextBox 63">
              <a:extLst>
                <a:ext uri="{FF2B5EF4-FFF2-40B4-BE49-F238E27FC236}">
                  <a16:creationId xmlns:a16="http://schemas.microsoft.com/office/drawing/2014/main" id="{75D558C6-A6A1-4356-AFAB-503B90522E58}"/>
                </a:ext>
              </a:extLst>
            </p:cNvPr>
            <p:cNvSpPr txBox="1"/>
            <p:nvPr/>
          </p:nvSpPr>
          <p:spPr>
            <a:xfrm rot="60000">
              <a:off x="2499547" y="5219691"/>
              <a:ext cx="1510014" cy="270563"/>
            </a:xfrm>
            <a:prstGeom prst="rect">
              <a:avLst/>
            </a:prstGeom>
            <a:noFill/>
            <a:scene3d>
              <a:camera prst="isometricLeftDown"/>
              <a:lightRig rig="threePt" dir="t"/>
            </a:scene3d>
          </p:spPr>
          <p:txBody>
            <a:bodyPr wrap="square" rtlCol="0" anchor="ctr">
              <a:spAutoFit/>
            </a:bodyPr>
            <a:lstStyle/>
            <a:p>
              <a:pPr algn="ctr">
                <a:defRPr/>
              </a:pPr>
              <a:r>
                <a:rPr lang="en-US"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Swappable Kernel</a:t>
              </a:r>
            </a:p>
          </p:txBody>
        </p:sp>
        <p:sp>
          <p:nvSpPr>
            <p:cNvPr id="65" name="TextBox 64">
              <a:extLst>
                <a:ext uri="{FF2B5EF4-FFF2-40B4-BE49-F238E27FC236}">
                  <a16:creationId xmlns:a16="http://schemas.microsoft.com/office/drawing/2014/main" id="{D7B0AA79-91F3-4BC7-826A-49768E3EC4C1}"/>
                </a:ext>
              </a:extLst>
            </p:cNvPr>
            <p:cNvSpPr txBox="1"/>
            <p:nvPr/>
          </p:nvSpPr>
          <p:spPr>
            <a:xfrm rot="60000">
              <a:off x="2497597" y="4478776"/>
              <a:ext cx="1510014" cy="270563"/>
            </a:xfrm>
            <a:prstGeom prst="rect">
              <a:avLst/>
            </a:prstGeom>
            <a:noFill/>
            <a:scene3d>
              <a:camera prst="isometricLeftDown"/>
              <a:lightRig rig="threePt" dir="t"/>
            </a:scene3d>
          </p:spPr>
          <p:txBody>
            <a:bodyPr wrap="square" rtlCol="0" anchor="ctr">
              <a:spAutoFit/>
            </a:bodyPr>
            <a:lstStyle/>
            <a:p>
              <a:pPr algn="ctr">
                <a:defRPr/>
              </a:pPr>
              <a:r>
                <a:rPr lang="pl-PL"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System Services</a:t>
              </a:r>
              <a:endParaRPr lang="en-US"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endParaRPr>
            </a:p>
          </p:txBody>
        </p:sp>
        <p:sp>
          <p:nvSpPr>
            <p:cNvPr id="66" name="TextBox 65">
              <a:extLst>
                <a:ext uri="{FF2B5EF4-FFF2-40B4-BE49-F238E27FC236}">
                  <a16:creationId xmlns:a16="http://schemas.microsoft.com/office/drawing/2014/main" id="{13549093-CE46-4A13-AC63-6228F9066662}"/>
                </a:ext>
              </a:extLst>
            </p:cNvPr>
            <p:cNvSpPr txBox="1"/>
            <p:nvPr/>
          </p:nvSpPr>
          <p:spPr>
            <a:xfrm rot="21540000">
              <a:off x="3240953" y="4115334"/>
              <a:ext cx="1840124" cy="270563"/>
            </a:xfrm>
            <a:prstGeom prst="rect">
              <a:avLst/>
            </a:prstGeom>
            <a:noFill/>
            <a:scene3d>
              <a:camera prst="isometricRightUp"/>
              <a:lightRig rig="threePt" dir="t"/>
            </a:scene3d>
          </p:spPr>
          <p:txBody>
            <a:bodyPr wrap="square" rtlCol="0" anchor="ctr">
              <a:spAutoFit/>
            </a:bodyPr>
            <a:lstStyle/>
            <a:p>
              <a:pPr algn="ctr">
                <a:defRPr/>
              </a:pPr>
              <a:r>
                <a:rPr lang="en-US"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Frameworks</a:t>
              </a:r>
            </a:p>
          </p:txBody>
        </p:sp>
        <p:sp>
          <p:nvSpPr>
            <p:cNvPr id="67" name="TextBox 66">
              <a:extLst>
                <a:ext uri="{FF2B5EF4-FFF2-40B4-BE49-F238E27FC236}">
                  <a16:creationId xmlns:a16="http://schemas.microsoft.com/office/drawing/2014/main" id="{87940CDB-A690-4A35-9F5F-40AD9DD2AAA6}"/>
                </a:ext>
              </a:extLst>
            </p:cNvPr>
            <p:cNvSpPr txBox="1"/>
            <p:nvPr/>
          </p:nvSpPr>
          <p:spPr>
            <a:xfrm rot="60000">
              <a:off x="2494574" y="3753123"/>
              <a:ext cx="1510014" cy="270563"/>
            </a:xfrm>
            <a:prstGeom prst="rect">
              <a:avLst/>
            </a:prstGeom>
            <a:noFill/>
            <a:scene3d>
              <a:camera prst="isometricLeftDown"/>
              <a:lightRig rig="threePt" dir="t"/>
            </a:scene3d>
          </p:spPr>
          <p:txBody>
            <a:bodyPr wrap="square" rtlCol="0" anchor="ctr">
              <a:spAutoFit/>
            </a:bodyPr>
            <a:lstStyle/>
            <a:p>
              <a:pPr algn="ctr">
                <a:defRPr/>
              </a:pPr>
              <a:r>
                <a:rPr lang="pl-PL" sz="1050" b="1" dirty="0">
                  <a:solidFill>
                    <a:srgbClr val="FFFFFF"/>
                  </a:solidFill>
                  <a:effectLst>
                    <a:outerShdw blurRad="38100" dist="38100" dir="2700000" algn="tl">
                      <a:srgbClr val="000000">
                        <a:alpha val="43137"/>
                      </a:srgbClr>
                    </a:outerShdw>
                  </a:effectLst>
                  <a:latin typeface="Plus Jakarta Sans ExtraBold" pitchFamily="2" charset="0"/>
                  <a:ea typeface="Roboto" panose="02000000000000000000" pitchFamily="2" charset="0"/>
                  <a:cs typeface="Plus Jakarta Sans ExtraBold" pitchFamily="2" charset="0"/>
                </a:rPr>
                <a:t>Applications</a:t>
              </a:r>
            </a:p>
          </p:txBody>
        </p:sp>
      </p:grpSp>
    </p:spTree>
    <p:extLst>
      <p:ext uri="{BB962C8B-B14F-4D97-AF65-F5344CB8AC3E}">
        <p14:creationId xmlns:p14="http://schemas.microsoft.com/office/powerpoint/2010/main" val="217555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63FB7667-2206-4B9C-A314-E2DF2E6F14DC}"/>
              </a:ext>
            </a:extLst>
          </p:cNvPr>
          <p:cNvSpPr txBox="1"/>
          <p:nvPr/>
        </p:nvSpPr>
        <p:spPr>
          <a:xfrm>
            <a:off x="352893" y="280124"/>
            <a:ext cx="1014093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Source Han Sans CN Bold" panose="020B0A00000000000000" charset="-122"/>
                <a:cs typeface="Source Han Sans CN Regular" panose="020B0A00000000000000" charset="-122"/>
              </a:rPr>
              <a:t>Eclipse Foundation Oniro Addition &amp; Innovation Highlights</a:t>
            </a:r>
          </a:p>
        </p:txBody>
      </p:sp>
      <p:sp>
        <p:nvSpPr>
          <p:cNvPr id="4" name="Content Placeholder 2">
            <a:extLst>
              <a:ext uri="{FF2B5EF4-FFF2-40B4-BE49-F238E27FC236}">
                <a16:creationId xmlns:a16="http://schemas.microsoft.com/office/drawing/2014/main" id="{267CFACE-3BEB-46FC-B9D3-1B45E2A4AF61}"/>
              </a:ext>
            </a:extLst>
          </p:cNvPr>
          <p:cNvSpPr txBox="1">
            <a:spLocks/>
          </p:cNvSpPr>
          <p:nvPr/>
        </p:nvSpPr>
        <p:spPr>
          <a:xfrm>
            <a:off x="159926" y="2285877"/>
            <a:ext cx="7730936" cy="5371065"/>
          </a:xfrm>
          <a:prstGeom prst="rect">
            <a:avLst/>
          </a:prstGeom>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400" b="0" i="0" u="none" strike="noStrike" kern="1200" cap="none" spc="0" normalizeH="0" baseline="0" noProof="0" dirty="0">
              <a:ln>
                <a:noFill/>
              </a:ln>
              <a:solidFill>
                <a:srgbClr val="000000"/>
              </a:solidFill>
              <a:effectLst/>
              <a:uLnTx/>
              <a:uFillTx/>
              <a:latin typeface="Arial"/>
              <a:ea typeface="宋体"/>
              <a:cs typeface="Times" panose="02020603050405020304" pitchFamily="18" charset="0"/>
            </a:endParaRPr>
          </a:p>
        </p:txBody>
      </p:sp>
      <p:pic>
        <p:nvPicPr>
          <p:cNvPr id="1032" name="Picture 8" descr="https://lh7-rt.googleusercontent.com/slidesz/AGV_vUd09zYVFWY-sPtgUjm1dPENV0rdqjtSifigj2dznPjtYNnDSwLem2uLAwE_bcP7TlI0LyVsg-l2gqTBYudbI1qzLxb2YmBPAcKjuOW46Y3pfQ_kwhZgJj2PxlFHAPAaWInsk0pPoxIciFPNHS9ftJHTx-5VIlmX=s2048?key=LvYzbXkUFBsiAY34Tz8JvA">
            <a:extLst>
              <a:ext uri="{FF2B5EF4-FFF2-40B4-BE49-F238E27FC236}">
                <a16:creationId xmlns:a16="http://schemas.microsoft.com/office/drawing/2014/main" id="{AAF08084-A4DF-49A5-8349-68D03AFBCC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2621" y="4823302"/>
            <a:ext cx="2079077" cy="118023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9AC74CC5-CC1F-4A39-B229-86D8296F44ED}"/>
              </a:ext>
            </a:extLst>
          </p:cNvPr>
          <p:cNvGrpSpPr/>
          <p:nvPr/>
        </p:nvGrpSpPr>
        <p:grpSpPr>
          <a:xfrm>
            <a:off x="7102743" y="1338884"/>
            <a:ext cx="2157209" cy="2111757"/>
            <a:chOff x="586200" y="1434648"/>
            <a:chExt cx="1969585" cy="1969585"/>
          </a:xfrm>
        </p:grpSpPr>
        <p:pic>
          <p:nvPicPr>
            <p:cNvPr id="5" name="Picture 2" descr="https://volla.online/de/resources/Store/Volla-Phone-X23/x23-main.png">
              <a:extLst>
                <a:ext uri="{FF2B5EF4-FFF2-40B4-BE49-F238E27FC236}">
                  <a16:creationId xmlns:a16="http://schemas.microsoft.com/office/drawing/2014/main" id="{5E3FFB8A-F6AF-44F0-9132-574EAFD4A3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200" y="1434648"/>
              <a:ext cx="1969585" cy="19695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aphic 12">
              <a:extLst>
                <a:ext uri="{FF2B5EF4-FFF2-40B4-BE49-F238E27FC236}">
                  <a16:creationId xmlns:a16="http://schemas.microsoft.com/office/drawing/2014/main" id="{6E17E653-6401-4FE9-AF89-498FC0FA8169}"/>
                </a:ext>
              </a:extLst>
            </p:cNvPr>
            <p:cNvGrpSpPr/>
            <p:nvPr/>
          </p:nvGrpSpPr>
          <p:grpSpPr>
            <a:xfrm>
              <a:off x="1643680" y="2475260"/>
              <a:ext cx="336970" cy="284603"/>
              <a:chOff x="2595474" y="2967542"/>
              <a:chExt cx="2537460" cy="2143125"/>
            </a:xfrm>
          </p:grpSpPr>
          <p:sp>
            <p:nvSpPr>
              <p:cNvPr id="16" name="Freeform: Shape 15">
                <a:extLst>
                  <a:ext uri="{FF2B5EF4-FFF2-40B4-BE49-F238E27FC236}">
                    <a16:creationId xmlns:a16="http://schemas.microsoft.com/office/drawing/2014/main" id="{93ECA6BA-2443-4E5C-BCDB-B595F60316C2}"/>
                  </a:ext>
                </a:extLst>
              </p:cNvPr>
              <p:cNvSpPr/>
              <p:nvPr/>
            </p:nvSpPr>
            <p:spPr>
              <a:xfrm>
                <a:off x="3856568" y="4000834"/>
                <a:ext cx="466725" cy="314325"/>
              </a:xfrm>
              <a:custGeom>
                <a:avLst/>
                <a:gdLst>
                  <a:gd name="connsiteX0" fmla="*/ 252905 w 466725"/>
                  <a:gd name="connsiteY0" fmla="*/ 9219 h 314325"/>
                  <a:gd name="connsiteX1" fmla="*/ 8113 w 466725"/>
                  <a:gd name="connsiteY1" fmla="*/ 307352 h 314325"/>
                  <a:gd name="connsiteX2" fmla="*/ 459598 w 466725"/>
                  <a:gd name="connsiteY2" fmla="*/ 69227 h 314325"/>
                  <a:gd name="connsiteX3" fmla="*/ 252905 w 466725"/>
                  <a:gd name="connsiteY3" fmla="*/ 9219 h 314325"/>
                </a:gdLst>
                <a:ahLst/>
                <a:cxnLst>
                  <a:cxn ang="0">
                    <a:pos x="connsiteX0" y="connsiteY0"/>
                  </a:cxn>
                  <a:cxn ang="0">
                    <a:pos x="connsiteX1" y="connsiteY1"/>
                  </a:cxn>
                  <a:cxn ang="0">
                    <a:pos x="connsiteX2" y="connsiteY2"/>
                  </a:cxn>
                  <a:cxn ang="0">
                    <a:pos x="connsiteX3" y="connsiteY3"/>
                  </a:cxn>
                </a:cxnLst>
                <a:rect l="l" t="t" r="r" b="b"/>
                <a:pathLst>
                  <a:path w="466725" h="314325">
                    <a:moveTo>
                      <a:pt x="252905" y="9219"/>
                    </a:moveTo>
                    <a:cubicBezTo>
                      <a:pt x="103363" y="26364"/>
                      <a:pt x="-4270" y="158762"/>
                      <a:pt x="8113" y="307352"/>
                    </a:cubicBezTo>
                    <a:cubicBezTo>
                      <a:pt x="189088" y="290207"/>
                      <a:pt x="349108" y="201624"/>
                      <a:pt x="459598" y="69227"/>
                    </a:cubicBezTo>
                    <a:cubicBezTo>
                      <a:pt x="404353" y="23507"/>
                      <a:pt x="331010" y="-306"/>
                      <a:pt x="252905" y="9219"/>
                    </a:cubicBezTo>
                    <a:close/>
                  </a:path>
                </a:pathLst>
              </a:custGeom>
              <a:solidFill>
                <a:srgbClr val="00C9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7" name="Freeform: Shape 16">
                <a:extLst>
                  <a:ext uri="{FF2B5EF4-FFF2-40B4-BE49-F238E27FC236}">
                    <a16:creationId xmlns:a16="http://schemas.microsoft.com/office/drawing/2014/main" id="{A4D2F874-683C-491D-B084-FAA02DAB8314}"/>
                  </a:ext>
                </a:extLst>
              </p:cNvPr>
              <p:cNvSpPr/>
              <p:nvPr/>
            </p:nvSpPr>
            <p:spPr>
              <a:xfrm>
                <a:off x="3136494" y="3752402"/>
                <a:ext cx="180975" cy="323850"/>
              </a:xfrm>
              <a:custGeom>
                <a:avLst/>
                <a:gdLst>
                  <a:gd name="connsiteX0" fmla="*/ 178594 w 180975"/>
                  <a:gd name="connsiteY0" fmla="*/ 187166 h 323850"/>
                  <a:gd name="connsiteX1" fmla="*/ 7144 w 180975"/>
                  <a:gd name="connsiteY1" fmla="*/ 7144 h 323850"/>
                  <a:gd name="connsiteX2" fmla="*/ 150971 w 180975"/>
                  <a:gd name="connsiteY2" fmla="*/ 316706 h 323850"/>
                  <a:gd name="connsiteX3" fmla="*/ 178594 w 180975"/>
                  <a:gd name="connsiteY3" fmla="*/ 187166 h 323850"/>
                </a:gdLst>
                <a:ahLst/>
                <a:cxnLst>
                  <a:cxn ang="0">
                    <a:pos x="connsiteX0" y="connsiteY0"/>
                  </a:cxn>
                  <a:cxn ang="0">
                    <a:pos x="connsiteX1" y="connsiteY1"/>
                  </a:cxn>
                  <a:cxn ang="0">
                    <a:pos x="connsiteX2" y="connsiteY2"/>
                  </a:cxn>
                  <a:cxn ang="0">
                    <a:pos x="connsiteX3" y="connsiteY3"/>
                  </a:cxn>
                </a:cxnLst>
                <a:rect l="l" t="t" r="r" b="b"/>
                <a:pathLst>
                  <a:path w="180975" h="323850">
                    <a:moveTo>
                      <a:pt x="178594" y="187166"/>
                    </a:moveTo>
                    <a:cubicBezTo>
                      <a:pt x="168116" y="93821"/>
                      <a:pt x="95726" y="22384"/>
                      <a:pt x="7144" y="7144"/>
                    </a:cubicBezTo>
                    <a:cubicBezTo>
                      <a:pt x="28099" y="123349"/>
                      <a:pt x="78581" y="229076"/>
                      <a:pt x="150971" y="316706"/>
                    </a:cubicBezTo>
                    <a:cubicBezTo>
                      <a:pt x="172879" y="279559"/>
                      <a:pt x="183356" y="234791"/>
                      <a:pt x="178594" y="187166"/>
                    </a:cubicBez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8" name="Freeform: Shape 17">
                <a:extLst>
                  <a:ext uri="{FF2B5EF4-FFF2-40B4-BE49-F238E27FC236}">
                    <a16:creationId xmlns:a16="http://schemas.microsoft.com/office/drawing/2014/main" id="{D87D1716-B912-4827-81B3-B4F413DAAD35}"/>
                  </a:ext>
                </a:extLst>
              </p:cNvPr>
              <p:cNvSpPr/>
              <p:nvPr/>
            </p:nvSpPr>
            <p:spPr>
              <a:xfrm>
                <a:off x="3330804" y="3841937"/>
                <a:ext cx="533400" cy="466725"/>
              </a:xfrm>
              <a:custGeom>
                <a:avLst/>
                <a:gdLst>
                  <a:gd name="connsiteX0" fmla="*/ 231934 w 533400"/>
                  <a:gd name="connsiteY0" fmla="*/ 7144 h 466725"/>
                  <a:gd name="connsiteX1" fmla="*/ 7144 w 533400"/>
                  <a:gd name="connsiteY1" fmla="*/ 281464 h 466725"/>
                  <a:gd name="connsiteX2" fmla="*/ 360521 w 533400"/>
                  <a:gd name="connsiteY2" fmla="*/ 459581 h 466725"/>
                  <a:gd name="connsiteX3" fmla="*/ 531019 w 533400"/>
                  <a:gd name="connsiteY3" fmla="*/ 251936 h 466725"/>
                  <a:gd name="connsiteX4" fmla="*/ 231934 w 533400"/>
                  <a:gd name="connsiteY4" fmla="*/ 7144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466725">
                    <a:moveTo>
                      <a:pt x="231934" y="7144"/>
                    </a:moveTo>
                    <a:lnTo>
                      <a:pt x="7144" y="281464"/>
                    </a:lnTo>
                    <a:cubicBezTo>
                      <a:pt x="102394" y="372904"/>
                      <a:pt x="224314" y="437674"/>
                      <a:pt x="360521" y="459581"/>
                    </a:cubicBezTo>
                    <a:lnTo>
                      <a:pt x="531019" y="251936"/>
                    </a:lnTo>
                    <a:lnTo>
                      <a:pt x="231934" y="7144"/>
                    </a:lnTo>
                    <a:close/>
                  </a:path>
                </a:pathLst>
              </a:custGeom>
              <a:solidFill>
                <a:srgbClr val="FF27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9" name="Freeform: Shape 18">
                <a:extLst>
                  <a:ext uri="{FF2B5EF4-FFF2-40B4-BE49-F238E27FC236}">
                    <a16:creationId xmlns:a16="http://schemas.microsoft.com/office/drawing/2014/main" id="{12D22D2D-4FED-4B71-9441-2B267CE32913}"/>
                  </a:ext>
                </a:extLst>
              </p:cNvPr>
              <p:cNvSpPr/>
              <p:nvPr/>
            </p:nvSpPr>
            <p:spPr>
              <a:xfrm>
                <a:off x="4100424" y="3493322"/>
                <a:ext cx="371475" cy="476250"/>
              </a:xfrm>
              <a:custGeom>
                <a:avLst/>
                <a:gdLst>
                  <a:gd name="connsiteX0" fmla="*/ 7144 w 371475"/>
                  <a:gd name="connsiteY0" fmla="*/ 449104 h 476250"/>
                  <a:gd name="connsiteX1" fmla="*/ 286226 w 371475"/>
                  <a:gd name="connsiteY1" fmla="*/ 474821 h 476250"/>
                  <a:gd name="connsiteX2" fmla="*/ 370999 w 371475"/>
                  <a:gd name="connsiteY2" fmla="*/ 148114 h 476250"/>
                  <a:gd name="connsiteX3" fmla="*/ 361474 w 371475"/>
                  <a:gd name="connsiteY3" fmla="*/ 35719 h 476250"/>
                  <a:gd name="connsiteX4" fmla="*/ 47149 w 371475"/>
                  <a:gd name="connsiteY4" fmla="*/ 7144 h 476250"/>
                  <a:gd name="connsiteX5" fmla="*/ 7144 w 371475"/>
                  <a:gd name="connsiteY5" fmla="*/ 449104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476250">
                    <a:moveTo>
                      <a:pt x="7144" y="449104"/>
                    </a:moveTo>
                    <a:lnTo>
                      <a:pt x="286226" y="474821"/>
                    </a:lnTo>
                    <a:cubicBezTo>
                      <a:pt x="340519" y="378619"/>
                      <a:pt x="370999" y="267176"/>
                      <a:pt x="370999" y="148114"/>
                    </a:cubicBezTo>
                    <a:cubicBezTo>
                      <a:pt x="370999" y="110014"/>
                      <a:pt x="367189" y="71914"/>
                      <a:pt x="361474" y="35719"/>
                    </a:cubicBezTo>
                    <a:lnTo>
                      <a:pt x="47149" y="7144"/>
                    </a:lnTo>
                    <a:lnTo>
                      <a:pt x="7144" y="449104"/>
                    </a:lnTo>
                    <a:close/>
                  </a:path>
                </a:pathLst>
              </a:custGeom>
              <a:solidFill>
                <a:srgbClr val="FFEE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0" name="Freeform: Shape 19">
                <a:extLst>
                  <a:ext uri="{FF2B5EF4-FFF2-40B4-BE49-F238E27FC236}">
                    <a16:creationId xmlns:a16="http://schemas.microsoft.com/office/drawing/2014/main" id="{8D3916A8-9270-4E08-BA2C-97317098FF05}"/>
                  </a:ext>
                </a:extLst>
              </p:cNvPr>
              <p:cNvSpPr/>
              <p:nvPr/>
            </p:nvSpPr>
            <p:spPr>
              <a:xfrm>
                <a:off x="3848964" y="2967542"/>
                <a:ext cx="295275" cy="152400"/>
              </a:xfrm>
              <a:custGeom>
                <a:avLst/>
                <a:gdLst>
                  <a:gd name="connsiteX0" fmla="*/ 292894 w 295275"/>
                  <a:gd name="connsiteY0" fmla="*/ 97631 h 152400"/>
                  <a:gd name="connsiteX1" fmla="*/ 7144 w 295275"/>
                  <a:gd name="connsiteY1" fmla="*/ 7144 h 152400"/>
                  <a:gd name="connsiteX2" fmla="*/ 36671 w 295275"/>
                  <a:gd name="connsiteY2" fmla="*/ 150971 h 152400"/>
                  <a:gd name="connsiteX3" fmla="*/ 292894 w 295275"/>
                  <a:gd name="connsiteY3" fmla="*/ 97631 h 152400"/>
                </a:gdLst>
                <a:ahLst/>
                <a:cxnLst>
                  <a:cxn ang="0">
                    <a:pos x="connsiteX0" y="connsiteY0"/>
                  </a:cxn>
                  <a:cxn ang="0">
                    <a:pos x="connsiteX1" y="connsiteY1"/>
                  </a:cxn>
                  <a:cxn ang="0">
                    <a:pos x="connsiteX2" y="connsiteY2"/>
                  </a:cxn>
                  <a:cxn ang="0">
                    <a:pos x="connsiteX3" y="connsiteY3"/>
                  </a:cxn>
                </a:cxnLst>
                <a:rect l="l" t="t" r="r" b="b"/>
                <a:pathLst>
                  <a:path w="295275" h="152400">
                    <a:moveTo>
                      <a:pt x="292894" y="97631"/>
                    </a:moveTo>
                    <a:cubicBezTo>
                      <a:pt x="208121" y="47149"/>
                      <a:pt x="110966" y="15716"/>
                      <a:pt x="7144" y="7144"/>
                    </a:cubicBezTo>
                    <a:lnTo>
                      <a:pt x="36671" y="150971"/>
                    </a:lnTo>
                    <a:lnTo>
                      <a:pt x="292894" y="97631"/>
                    </a:lnTo>
                    <a:close/>
                  </a:path>
                </a:pathLst>
              </a:custGeom>
              <a:solidFill>
                <a:srgbClr val="FF27B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1" name="Freeform: Shape 20">
                <a:extLst>
                  <a:ext uri="{FF2B5EF4-FFF2-40B4-BE49-F238E27FC236}">
                    <a16:creationId xmlns:a16="http://schemas.microsoft.com/office/drawing/2014/main" id="{9A4BA119-70BB-4B5D-AAE1-F7219BC5EC33}"/>
                  </a:ext>
                </a:extLst>
              </p:cNvPr>
              <p:cNvSpPr/>
              <p:nvPr/>
            </p:nvSpPr>
            <p:spPr>
              <a:xfrm>
                <a:off x="4287114" y="3194237"/>
                <a:ext cx="161925" cy="257175"/>
              </a:xfrm>
              <a:custGeom>
                <a:avLst/>
                <a:gdLst>
                  <a:gd name="connsiteX0" fmla="*/ 155734 w 161925"/>
                  <a:gd name="connsiteY0" fmla="*/ 252889 h 257175"/>
                  <a:gd name="connsiteX1" fmla="*/ 18574 w 161925"/>
                  <a:gd name="connsiteY1" fmla="*/ 7144 h 257175"/>
                  <a:gd name="connsiteX2" fmla="*/ 7144 w 161925"/>
                  <a:gd name="connsiteY2" fmla="*/ 246221 h 257175"/>
                  <a:gd name="connsiteX3" fmla="*/ 155734 w 161925"/>
                  <a:gd name="connsiteY3" fmla="*/ 252889 h 257175"/>
                </a:gdLst>
                <a:ahLst/>
                <a:cxnLst>
                  <a:cxn ang="0">
                    <a:pos x="connsiteX0" y="connsiteY0"/>
                  </a:cxn>
                  <a:cxn ang="0">
                    <a:pos x="connsiteX1" y="connsiteY1"/>
                  </a:cxn>
                  <a:cxn ang="0">
                    <a:pos x="connsiteX2" y="connsiteY2"/>
                  </a:cxn>
                  <a:cxn ang="0">
                    <a:pos x="connsiteX3" y="connsiteY3"/>
                  </a:cxn>
                </a:cxnLst>
                <a:rect l="l" t="t" r="r" b="b"/>
                <a:pathLst>
                  <a:path w="161925" h="257175">
                    <a:moveTo>
                      <a:pt x="155734" y="252889"/>
                    </a:moveTo>
                    <a:cubicBezTo>
                      <a:pt x="128111" y="160496"/>
                      <a:pt x="80486" y="77629"/>
                      <a:pt x="18574" y="7144"/>
                    </a:cubicBezTo>
                    <a:lnTo>
                      <a:pt x="7144" y="246221"/>
                    </a:lnTo>
                    <a:lnTo>
                      <a:pt x="155734" y="252889"/>
                    </a:ln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2" name="Freeform: Shape 21">
                <a:extLst>
                  <a:ext uri="{FF2B5EF4-FFF2-40B4-BE49-F238E27FC236}">
                    <a16:creationId xmlns:a16="http://schemas.microsoft.com/office/drawing/2014/main" id="{71521370-A351-47DE-ADAD-654C6259053A}"/>
                  </a:ext>
                </a:extLst>
              </p:cNvPr>
              <p:cNvSpPr/>
              <p:nvPr/>
            </p:nvSpPr>
            <p:spPr>
              <a:xfrm>
                <a:off x="3126969" y="3063745"/>
                <a:ext cx="552450" cy="647700"/>
              </a:xfrm>
              <a:custGeom>
                <a:avLst/>
                <a:gdLst>
                  <a:gd name="connsiteX0" fmla="*/ 547211 w 552450"/>
                  <a:gd name="connsiteY0" fmla="*/ 282416 h 647700"/>
                  <a:gd name="connsiteX1" fmla="*/ 325279 w 552450"/>
                  <a:gd name="connsiteY1" fmla="*/ 7144 h 647700"/>
                  <a:gd name="connsiteX2" fmla="*/ 7144 w 552450"/>
                  <a:gd name="connsiteY2" fmla="*/ 535781 h 647700"/>
                  <a:gd name="connsiteX3" fmla="*/ 96679 w 552450"/>
                  <a:gd name="connsiteY3" fmla="*/ 646271 h 647700"/>
                  <a:gd name="connsiteX4" fmla="*/ 547211 w 552450"/>
                  <a:gd name="connsiteY4" fmla="*/ 282416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647700">
                    <a:moveTo>
                      <a:pt x="547211" y="282416"/>
                    </a:moveTo>
                    <a:lnTo>
                      <a:pt x="325279" y="7144"/>
                    </a:lnTo>
                    <a:cubicBezTo>
                      <a:pt x="145256" y="117634"/>
                      <a:pt x="21431" y="311944"/>
                      <a:pt x="7144" y="535781"/>
                    </a:cubicBezTo>
                    <a:lnTo>
                      <a:pt x="96679" y="646271"/>
                    </a:lnTo>
                    <a:lnTo>
                      <a:pt x="547211" y="282416"/>
                    </a:lnTo>
                    <a:close/>
                  </a:path>
                </a:pathLst>
              </a:custGeom>
              <a:solidFill>
                <a:srgbClr val="00C9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3" name="Freeform: Shape 22">
                <a:extLst>
                  <a:ext uri="{FF2B5EF4-FFF2-40B4-BE49-F238E27FC236}">
                    <a16:creationId xmlns:a16="http://schemas.microsoft.com/office/drawing/2014/main" id="{292477A6-6160-4623-BE2F-999DD318030B}"/>
                  </a:ext>
                </a:extLst>
              </p:cNvPr>
              <p:cNvSpPr/>
              <p:nvPr/>
            </p:nvSpPr>
            <p:spPr>
              <a:xfrm>
                <a:off x="3443882" y="3284049"/>
                <a:ext cx="714375" cy="714375"/>
              </a:xfrm>
              <a:custGeom>
                <a:avLst/>
                <a:gdLst>
                  <a:gd name="connsiteX0" fmla="*/ 459870 w 714375"/>
                  <a:gd name="connsiteY0" fmla="*/ 111400 h 714375"/>
                  <a:gd name="connsiteX1" fmla="*/ 604208 w 714375"/>
                  <a:gd name="connsiteY1" fmla="*/ 459870 h 714375"/>
                  <a:gd name="connsiteX2" fmla="*/ 255738 w 714375"/>
                  <a:gd name="connsiteY2" fmla="*/ 604208 h 714375"/>
                  <a:gd name="connsiteX3" fmla="*/ 111400 w 714375"/>
                  <a:gd name="connsiteY3" fmla="*/ 255738 h 714375"/>
                  <a:gd name="connsiteX4" fmla="*/ 459870 w 714375"/>
                  <a:gd name="connsiteY4" fmla="*/ 111400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714375">
                    <a:moveTo>
                      <a:pt x="459870" y="111400"/>
                    </a:moveTo>
                    <a:cubicBezTo>
                      <a:pt x="595956" y="167770"/>
                      <a:pt x="660578" y="323785"/>
                      <a:pt x="604208" y="459870"/>
                    </a:cubicBezTo>
                    <a:cubicBezTo>
                      <a:pt x="547839" y="595956"/>
                      <a:pt x="391823" y="660578"/>
                      <a:pt x="255738" y="604208"/>
                    </a:cubicBezTo>
                    <a:cubicBezTo>
                      <a:pt x="119653" y="547839"/>
                      <a:pt x="55031" y="391823"/>
                      <a:pt x="111400" y="255738"/>
                    </a:cubicBezTo>
                    <a:cubicBezTo>
                      <a:pt x="167770" y="119653"/>
                      <a:pt x="323785" y="55031"/>
                      <a:pt x="459870" y="111400"/>
                    </a:cubicBez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4" name="Freeform: Shape 23">
                <a:extLst>
                  <a:ext uri="{FF2B5EF4-FFF2-40B4-BE49-F238E27FC236}">
                    <a16:creationId xmlns:a16="http://schemas.microsoft.com/office/drawing/2014/main" id="{7359AE22-6FCA-4F3F-BCC4-32478B05634A}"/>
                  </a:ext>
                </a:extLst>
              </p:cNvPr>
              <p:cNvSpPr/>
              <p:nvPr/>
            </p:nvSpPr>
            <p:spPr>
              <a:xfrm>
                <a:off x="3866588" y="3052113"/>
                <a:ext cx="447675" cy="447675"/>
              </a:xfrm>
              <a:custGeom>
                <a:avLst/>
                <a:gdLst>
                  <a:gd name="connsiteX0" fmla="*/ 354197 w 447675"/>
                  <a:gd name="connsiteY0" fmla="*/ 135784 h 447675"/>
                  <a:gd name="connsiteX1" fmla="*/ 321018 w 447675"/>
                  <a:gd name="connsiteY1" fmla="*/ 354197 h 447675"/>
                  <a:gd name="connsiteX2" fmla="*/ 102605 w 447675"/>
                  <a:gd name="connsiteY2" fmla="*/ 321018 h 447675"/>
                  <a:gd name="connsiteX3" fmla="*/ 135784 w 447675"/>
                  <a:gd name="connsiteY3" fmla="*/ 102605 h 447675"/>
                  <a:gd name="connsiteX4" fmla="*/ 354197 w 447675"/>
                  <a:gd name="connsiteY4" fmla="*/ 135784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354197" y="135784"/>
                    </a:moveTo>
                    <a:cubicBezTo>
                      <a:pt x="405348" y="205259"/>
                      <a:pt x="390493" y="303046"/>
                      <a:pt x="321018" y="354197"/>
                    </a:cubicBezTo>
                    <a:cubicBezTo>
                      <a:pt x="251543" y="405348"/>
                      <a:pt x="153756" y="390493"/>
                      <a:pt x="102605" y="321018"/>
                    </a:cubicBezTo>
                    <a:cubicBezTo>
                      <a:pt x="51455" y="251543"/>
                      <a:pt x="66309" y="153756"/>
                      <a:pt x="135784" y="102605"/>
                    </a:cubicBezTo>
                    <a:cubicBezTo>
                      <a:pt x="205260" y="51454"/>
                      <a:pt x="303046" y="66309"/>
                      <a:pt x="354197" y="135784"/>
                    </a:cubicBezTo>
                    <a:close/>
                  </a:path>
                </a:pathLst>
              </a:custGeom>
              <a:solidFill>
                <a:srgbClr val="6024B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5" name="Freeform: Shape 24">
                <a:extLst>
                  <a:ext uri="{FF2B5EF4-FFF2-40B4-BE49-F238E27FC236}">
                    <a16:creationId xmlns:a16="http://schemas.microsoft.com/office/drawing/2014/main" id="{56C5F180-3A86-45A6-AA08-F0E717743910}"/>
                  </a:ext>
                </a:extLst>
              </p:cNvPr>
              <p:cNvSpPr/>
              <p:nvPr/>
            </p:nvSpPr>
            <p:spPr>
              <a:xfrm>
                <a:off x="3596689" y="3017379"/>
                <a:ext cx="247650" cy="247650"/>
              </a:xfrm>
              <a:custGeom>
                <a:avLst/>
                <a:gdLst>
                  <a:gd name="connsiteX0" fmla="*/ 7959 w 247650"/>
                  <a:gd name="connsiteY0" fmla="*/ 138282 h 247650"/>
                  <a:gd name="connsiteX1" fmla="*/ 111781 w 247650"/>
                  <a:gd name="connsiteY1" fmla="*/ 7789 h 247650"/>
                  <a:gd name="connsiteX2" fmla="*/ 242274 w 247650"/>
                  <a:gd name="connsiteY2" fmla="*/ 111612 h 247650"/>
                  <a:gd name="connsiteX3" fmla="*/ 138451 w 247650"/>
                  <a:gd name="connsiteY3" fmla="*/ 242104 h 247650"/>
                  <a:gd name="connsiteX4" fmla="*/ 7959 w 247650"/>
                  <a:gd name="connsiteY4" fmla="*/ 138282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7959" y="138282"/>
                    </a:moveTo>
                    <a:cubicBezTo>
                      <a:pt x="339" y="73512"/>
                      <a:pt x="47011" y="14457"/>
                      <a:pt x="111781" y="7789"/>
                    </a:cubicBezTo>
                    <a:cubicBezTo>
                      <a:pt x="176551" y="1122"/>
                      <a:pt x="235606" y="46842"/>
                      <a:pt x="242274" y="111612"/>
                    </a:cubicBezTo>
                    <a:cubicBezTo>
                      <a:pt x="248941" y="176382"/>
                      <a:pt x="203221" y="235437"/>
                      <a:pt x="138451" y="242104"/>
                    </a:cubicBezTo>
                    <a:cubicBezTo>
                      <a:pt x="73681" y="249724"/>
                      <a:pt x="15579" y="203052"/>
                      <a:pt x="7959" y="138282"/>
                    </a:cubicBezTo>
                    <a:close/>
                  </a:path>
                </a:pathLst>
              </a:custGeom>
              <a:solidFill>
                <a:srgbClr val="FFEE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6" name="Freeform: Shape 25">
                <a:extLst>
                  <a:ext uri="{FF2B5EF4-FFF2-40B4-BE49-F238E27FC236}">
                    <a16:creationId xmlns:a16="http://schemas.microsoft.com/office/drawing/2014/main" id="{6E71D802-D40A-42C4-9992-E7C496ED7A2E}"/>
                  </a:ext>
                </a:extLst>
              </p:cNvPr>
              <p:cNvSpPr/>
              <p:nvPr/>
            </p:nvSpPr>
            <p:spPr>
              <a:xfrm>
                <a:off x="3312099" y="3680357"/>
                <a:ext cx="190500" cy="190500"/>
              </a:xfrm>
              <a:custGeom>
                <a:avLst/>
                <a:gdLst>
                  <a:gd name="connsiteX0" fmla="*/ 106811 w 190500"/>
                  <a:gd name="connsiteY0" fmla="*/ 185869 h 190500"/>
                  <a:gd name="connsiteX1" fmla="*/ 7751 w 190500"/>
                  <a:gd name="connsiteY1" fmla="*/ 106811 h 190500"/>
                  <a:gd name="connsiteX2" fmla="*/ 86809 w 190500"/>
                  <a:gd name="connsiteY2" fmla="*/ 7751 h 190500"/>
                  <a:gd name="connsiteX3" fmla="*/ 185869 w 190500"/>
                  <a:gd name="connsiteY3" fmla="*/ 86809 h 190500"/>
                  <a:gd name="connsiteX4" fmla="*/ 106811 w 190500"/>
                  <a:gd name="connsiteY4" fmla="*/ 185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06811" y="185869"/>
                    </a:moveTo>
                    <a:cubicBezTo>
                      <a:pt x="57281" y="191584"/>
                      <a:pt x="13466" y="156341"/>
                      <a:pt x="7751" y="106811"/>
                    </a:cubicBezTo>
                    <a:cubicBezTo>
                      <a:pt x="2036" y="57281"/>
                      <a:pt x="37279" y="13466"/>
                      <a:pt x="86809" y="7751"/>
                    </a:cubicBezTo>
                    <a:cubicBezTo>
                      <a:pt x="136339" y="2036"/>
                      <a:pt x="180154" y="37279"/>
                      <a:pt x="185869" y="86809"/>
                    </a:cubicBezTo>
                    <a:cubicBezTo>
                      <a:pt x="191584" y="136339"/>
                      <a:pt x="156341" y="180154"/>
                      <a:pt x="106811" y="185869"/>
                    </a:cubicBezTo>
                    <a:close/>
                  </a:path>
                </a:pathLst>
              </a:custGeom>
              <a:solidFill>
                <a:srgbClr val="6024B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7" name="Freeform: Shape 26">
                <a:extLst>
                  <a:ext uri="{FF2B5EF4-FFF2-40B4-BE49-F238E27FC236}">
                    <a16:creationId xmlns:a16="http://schemas.microsoft.com/office/drawing/2014/main" id="{1A60C106-816D-4D3D-BD90-F92FFB6D0B48}"/>
                  </a:ext>
                </a:extLst>
              </p:cNvPr>
              <p:cNvSpPr/>
              <p:nvPr/>
            </p:nvSpPr>
            <p:spPr>
              <a:xfrm>
                <a:off x="3202217" y="4571552"/>
                <a:ext cx="476250" cy="523875"/>
              </a:xfrm>
              <a:custGeom>
                <a:avLst/>
                <a:gdLst>
                  <a:gd name="connsiteX0" fmla="*/ 160496 w 476250"/>
                  <a:gd name="connsiteY0" fmla="*/ 520541 h 523875"/>
                  <a:gd name="connsiteX1" fmla="*/ 7144 w 476250"/>
                  <a:gd name="connsiteY1" fmla="*/ 520541 h 523875"/>
                  <a:gd name="connsiteX2" fmla="*/ 7144 w 476250"/>
                  <a:gd name="connsiteY2" fmla="*/ 20479 h 523875"/>
                  <a:gd name="connsiteX3" fmla="*/ 154781 w 476250"/>
                  <a:gd name="connsiteY3" fmla="*/ 20479 h 523875"/>
                  <a:gd name="connsiteX4" fmla="*/ 154781 w 476250"/>
                  <a:gd name="connsiteY4" fmla="*/ 77629 h 523875"/>
                  <a:gd name="connsiteX5" fmla="*/ 294799 w 476250"/>
                  <a:gd name="connsiteY5" fmla="*/ 7144 h 523875"/>
                  <a:gd name="connsiteX6" fmla="*/ 476726 w 476250"/>
                  <a:gd name="connsiteY6" fmla="*/ 206216 h 523875"/>
                  <a:gd name="connsiteX7" fmla="*/ 476726 w 476250"/>
                  <a:gd name="connsiteY7" fmla="*/ 520541 h 523875"/>
                  <a:gd name="connsiteX8" fmla="*/ 323374 w 476250"/>
                  <a:gd name="connsiteY8" fmla="*/ 520541 h 523875"/>
                  <a:gd name="connsiteX9" fmla="*/ 323374 w 476250"/>
                  <a:gd name="connsiteY9" fmla="*/ 231934 h 523875"/>
                  <a:gd name="connsiteX10" fmla="*/ 241459 w 476250"/>
                  <a:gd name="connsiteY10" fmla="*/ 145256 h 523875"/>
                  <a:gd name="connsiteX11" fmla="*/ 158591 w 476250"/>
                  <a:gd name="connsiteY11" fmla="*/ 232886 h 523875"/>
                  <a:gd name="connsiteX12" fmla="*/ 158591 w 476250"/>
                  <a:gd name="connsiteY12" fmla="*/ 52054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0" h="523875">
                    <a:moveTo>
                      <a:pt x="160496" y="520541"/>
                    </a:moveTo>
                    <a:lnTo>
                      <a:pt x="7144" y="520541"/>
                    </a:lnTo>
                    <a:lnTo>
                      <a:pt x="7144" y="20479"/>
                    </a:lnTo>
                    <a:lnTo>
                      <a:pt x="154781" y="20479"/>
                    </a:lnTo>
                    <a:lnTo>
                      <a:pt x="154781" y="77629"/>
                    </a:lnTo>
                    <a:cubicBezTo>
                      <a:pt x="182404" y="30004"/>
                      <a:pt x="243364" y="7144"/>
                      <a:pt x="294799" y="7144"/>
                    </a:cubicBezTo>
                    <a:cubicBezTo>
                      <a:pt x="420529" y="7144"/>
                      <a:pt x="476726" y="96679"/>
                      <a:pt x="476726" y="206216"/>
                    </a:cubicBezTo>
                    <a:lnTo>
                      <a:pt x="476726" y="520541"/>
                    </a:lnTo>
                    <a:lnTo>
                      <a:pt x="323374" y="520541"/>
                    </a:lnTo>
                    <a:lnTo>
                      <a:pt x="323374" y="231934"/>
                    </a:lnTo>
                    <a:cubicBezTo>
                      <a:pt x="323374" y="182404"/>
                      <a:pt x="297656" y="145256"/>
                      <a:pt x="241459" y="145256"/>
                    </a:cubicBezTo>
                    <a:cubicBezTo>
                      <a:pt x="190976" y="145256"/>
                      <a:pt x="158591" y="182404"/>
                      <a:pt x="158591" y="232886"/>
                    </a:cubicBezTo>
                    <a:lnTo>
                      <a:pt x="158591" y="520541"/>
                    </a:ln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8" name="Freeform: Shape 27">
                <a:extLst>
                  <a:ext uri="{FF2B5EF4-FFF2-40B4-BE49-F238E27FC236}">
                    <a16:creationId xmlns:a16="http://schemas.microsoft.com/office/drawing/2014/main" id="{D0D43D62-3EA1-4ED7-95C2-A7B8B3E16F62}"/>
                  </a:ext>
                </a:extLst>
              </p:cNvPr>
              <p:cNvSpPr/>
              <p:nvPr/>
            </p:nvSpPr>
            <p:spPr>
              <a:xfrm>
                <a:off x="3802292" y="4584887"/>
                <a:ext cx="161925" cy="504825"/>
              </a:xfrm>
              <a:custGeom>
                <a:avLst/>
                <a:gdLst>
                  <a:gd name="connsiteX0" fmla="*/ 7144 w 161925"/>
                  <a:gd name="connsiteY0" fmla="*/ 507206 h 504825"/>
                  <a:gd name="connsiteX1" fmla="*/ 7144 w 161925"/>
                  <a:gd name="connsiteY1" fmla="*/ 7144 h 504825"/>
                  <a:gd name="connsiteX2" fmla="*/ 160496 w 161925"/>
                  <a:gd name="connsiteY2" fmla="*/ 7144 h 504825"/>
                  <a:gd name="connsiteX3" fmla="*/ 160496 w 161925"/>
                  <a:gd name="connsiteY3" fmla="*/ 507206 h 504825"/>
                  <a:gd name="connsiteX4" fmla="*/ 7144 w 161925"/>
                  <a:gd name="connsiteY4" fmla="*/ 507206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504825">
                    <a:moveTo>
                      <a:pt x="7144" y="507206"/>
                    </a:moveTo>
                    <a:lnTo>
                      <a:pt x="7144" y="7144"/>
                    </a:lnTo>
                    <a:lnTo>
                      <a:pt x="160496" y="7144"/>
                    </a:lnTo>
                    <a:lnTo>
                      <a:pt x="160496" y="507206"/>
                    </a:lnTo>
                    <a:lnTo>
                      <a:pt x="7144" y="507206"/>
                    </a:ln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29" name="Freeform: Shape 28">
                <a:extLst>
                  <a:ext uri="{FF2B5EF4-FFF2-40B4-BE49-F238E27FC236}">
                    <a16:creationId xmlns:a16="http://schemas.microsoft.com/office/drawing/2014/main" id="{40CFE170-98F0-444C-B511-82F43CFA5FDD}"/>
                  </a:ext>
                </a:extLst>
              </p:cNvPr>
              <p:cNvSpPr/>
              <p:nvPr/>
            </p:nvSpPr>
            <p:spPr>
              <a:xfrm>
                <a:off x="4088042" y="4580125"/>
                <a:ext cx="333375" cy="514350"/>
              </a:xfrm>
              <a:custGeom>
                <a:avLst/>
                <a:gdLst>
                  <a:gd name="connsiteX0" fmla="*/ 326231 w 333375"/>
                  <a:gd name="connsiteY0" fmla="*/ 162401 h 514350"/>
                  <a:gd name="connsiteX1" fmla="*/ 277654 w 333375"/>
                  <a:gd name="connsiteY1" fmla="*/ 157639 h 514350"/>
                  <a:gd name="connsiteX2" fmla="*/ 160496 w 333375"/>
                  <a:gd name="connsiteY2" fmla="*/ 293846 h 514350"/>
                  <a:gd name="connsiteX3" fmla="*/ 160496 w 333375"/>
                  <a:gd name="connsiteY3" fmla="*/ 511969 h 514350"/>
                  <a:gd name="connsiteX4" fmla="*/ 7144 w 333375"/>
                  <a:gd name="connsiteY4" fmla="*/ 511969 h 514350"/>
                  <a:gd name="connsiteX5" fmla="*/ 7144 w 333375"/>
                  <a:gd name="connsiteY5" fmla="*/ 11906 h 514350"/>
                  <a:gd name="connsiteX6" fmla="*/ 154781 w 333375"/>
                  <a:gd name="connsiteY6" fmla="*/ 11906 h 514350"/>
                  <a:gd name="connsiteX7" fmla="*/ 154781 w 333375"/>
                  <a:gd name="connsiteY7" fmla="*/ 79534 h 514350"/>
                  <a:gd name="connsiteX8" fmla="*/ 284321 w 333375"/>
                  <a:gd name="connsiteY8" fmla="*/ 7144 h 514350"/>
                  <a:gd name="connsiteX9" fmla="*/ 324326 w 333375"/>
                  <a:gd name="connsiteY9" fmla="*/ 11906 h 514350"/>
                  <a:gd name="connsiteX10" fmla="*/ 324326 w 333375"/>
                  <a:gd name="connsiteY10" fmla="*/ 162401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514350">
                    <a:moveTo>
                      <a:pt x="326231" y="162401"/>
                    </a:moveTo>
                    <a:cubicBezTo>
                      <a:pt x="309086" y="158591"/>
                      <a:pt x="292894" y="157639"/>
                      <a:pt x="277654" y="157639"/>
                    </a:cubicBezTo>
                    <a:cubicBezTo>
                      <a:pt x="216694" y="157639"/>
                      <a:pt x="160496" y="193834"/>
                      <a:pt x="160496" y="293846"/>
                    </a:cubicBezTo>
                    <a:lnTo>
                      <a:pt x="160496" y="511969"/>
                    </a:lnTo>
                    <a:lnTo>
                      <a:pt x="7144" y="511969"/>
                    </a:lnTo>
                    <a:lnTo>
                      <a:pt x="7144" y="11906"/>
                    </a:lnTo>
                    <a:lnTo>
                      <a:pt x="154781" y="11906"/>
                    </a:lnTo>
                    <a:lnTo>
                      <a:pt x="154781" y="79534"/>
                    </a:lnTo>
                    <a:cubicBezTo>
                      <a:pt x="180499" y="23336"/>
                      <a:pt x="244316" y="7144"/>
                      <a:pt x="284321" y="7144"/>
                    </a:cubicBezTo>
                    <a:cubicBezTo>
                      <a:pt x="299561" y="7144"/>
                      <a:pt x="314801" y="9049"/>
                      <a:pt x="324326" y="11906"/>
                    </a:cubicBezTo>
                    <a:lnTo>
                      <a:pt x="324326" y="162401"/>
                    </a:ln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30" name="Freeform: Shape 29">
                <a:extLst>
                  <a:ext uri="{FF2B5EF4-FFF2-40B4-BE49-F238E27FC236}">
                    <a16:creationId xmlns:a16="http://schemas.microsoft.com/office/drawing/2014/main" id="{D3412284-DCFF-44C8-B466-1128483941AD}"/>
                  </a:ext>
                </a:extLst>
              </p:cNvPr>
              <p:cNvSpPr/>
              <p:nvPr/>
            </p:nvSpPr>
            <p:spPr>
              <a:xfrm>
                <a:off x="2595474" y="4567742"/>
                <a:ext cx="542925" cy="542925"/>
              </a:xfrm>
              <a:custGeom>
                <a:avLst/>
                <a:gdLst>
                  <a:gd name="connsiteX0" fmla="*/ 273844 w 542925"/>
                  <a:gd name="connsiteY0" fmla="*/ 7144 h 542925"/>
                  <a:gd name="connsiteX1" fmla="*/ 7144 w 542925"/>
                  <a:gd name="connsiteY1" fmla="*/ 273844 h 542925"/>
                  <a:gd name="connsiteX2" fmla="*/ 273844 w 542925"/>
                  <a:gd name="connsiteY2" fmla="*/ 540544 h 542925"/>
                  <a:gd name="connsiteX3" fmla="*/ 540544 w 542925"/>
                  <a:gd name="connsiteY3" fmla="*/ 273844 h 542925"/>
                  <a:gd name="connsiteX4" fmla="*/ 273844 w 542925"/>
                  <a:gd name="connsiteY4" fmla="*/ 7144 h 542925"/>
                  <a:gd name="connsiteX5" fmla="*/ 273844 w 542925"/>
                  <a:gd name="connsiteY5" fmla="*/ 397669 h 542925"/>
                  <a:gd name="connsiteX6" fmla="*/ 150019 w 542925"/>
                  <a:gd name="connsiteY6" fmla="*/ 273844 h 542925"/>
                  <a:gd name="connsiteX7" fmla="*/ 273844 w 542925"/>
                  <a:gd name="connsiteY7" fmla="*/ 150019 h 542925"/>
                  <a:gd name="connsiteX8" fmla="*/ 397669 w 542925"/>
                  <a:gd name="connsiteY8" fmla="*/ 273844 h 542925"/>
                  <a:gd name="connsiteX9" fmla="*/ 273844 w 542925"/>
                  <a:gd name="connsiteY9" fmla="*/ 39766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3844" y="7144"/>
                    </a:moveTo>
                    <a:cubicBezTo>
                      <a:pt x="126206" y="7144"/>
                      <a:pt x="7144" y="126206"/>
                      <a:pt x="7144" y="273844"/>
                    </a:cubicBezTo>
                    <a:cubicBezTo>
                      <a:pt x="7144" y="421481"/>
                      <a:pt x="126206" y="540544"/>
                      <a:pt x="273844" y="540544"/>
                    </a:cubicBezTo>
                    <a:cubicBezTo>
                      <a:pt x="421481" y="540544"/>
                      <a:pt x="540544" y="421481"/>
                      <a:pt x="540544" y="273844"/>
                    </a:cubicBezTo>
                    <a:cubicBezTo>
                      <a:pt x="540544" y="126206"/>
                      <a:pt x="421481" y="7144"/>
                      <a:pt x="273844" y="7144"/>
                    </a:cubicBezTo>
                    <a:close/>
                    <a:moveTo>
                      <a:pt x="273844" y="397669"/>
                    </a:moveTo>
                    <a:cubicBezTo>
                      <a:pt x="205264" y="397669"/>
                      <a:pt x="150019" y="342424"/>
                      <a:pt x="150019" y="273844"/>
                    </a:cubicBezTo>
                    <a:cubicBezTo>
                      <a:pt x="150019" y="205264"/>
                      <a:pt x="205264" y="150019"/>
                      <a:pt x="273844" y="150019"/>
                    </a:cubicBezTo>
                    <a:cubicBezTo>
                      <a:pt x="342424" y="150019"/>
                      <a:pt x="397669" y="205264"/>
                      <a:pt x="397669" y="273844"/>
                    </a:cubicBezTo>
                    <a:cubicBezTo>
                      <a:pt x="397669" y="342424"/>
                      <a:pt x="342424" y="397669"/>
                      <a:pt x="273844" y="397669"/>
                    </a:cubicBez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31" name="Freeform: Shape 30">
                <a:extLst>
                  <a:ext uri="{FF2B5EF4-FFF2-40B4-BE49-F238E27FC236}">
                    <a16:creationId xmlns:a16="http://schemas.microsoft.com/office/drawing/2014/main" id="{1AE8DFC4-521E-4045-82CC-0D99800F1602}"/>
                  </a:ext>
                </a:extLst>
              </p:cNvPr>
              <p:cNvSpPr/>
              <p:nvPr/>
            </p:nvSpPr>
            <p:spPr>
              <a:xfrm>
                <a:off x="4462374" y="4567742"/>
                <a:ext cx="542925" cy="542925"/>
              </a:xfrm>
              <a:custGeom>
                <a:avLst/>
                <a:gdLst>
                  <a:gd name="connsiteX0" fmla="*/ 273844 w 542925"/>
                  <a:gd name="connsiteY0" fmla="*/ 7144 h 542925"/>
                  <a:gd name="connsiteX1" fmla="*/ 7144 w 542925"/>
                  <a:gd name="connsiteY1" fmla="*/ 273844 h 542925"/>
                  <a:gd name="connsiteX2" fmla="*/ 273844 w 542925"/>
                  <a:gd name="connsiteY2" fmla="*/ 540544 h 542925"/>
                  <a:gd name="connsiteX3" fmla="*/ 540544 w 542925"/>
                  <a:gd name="connsiteY3" fmla="*/ 273844 h 542925"/>
                  <a:gd name="connsiteX4" fmla="*/ 273844 w 542925"/>
                  <a:gd name="connsiteY4" fmla="*/ 7144 h 542925"/>
                  <a:gd name="connsiteX5" fmla="*/ 273844 w 542925"/>
                  <a:gd name="connsiteY5" fmla="*/ 397669 h 542925"/>
                  <a:gd name="connsiteX6" fmla="*/ 150019 w 542925"/>
                  <a:gd name="connsiteY6" fmla="*/ 273844 h 542925"/>
                  <a:gd name="connsiteX7" fmla="*/ 273844 w 542925"/>
                  <a:gd name="connsiteY7" fmla="*/ 150019 h 542925"/>
                  <a:gd name="connsiteX8" fmla="*/ 397669 w 542925"/>
                  <a:gd name="connsiteY8" fmla="*/ 273844 h 542925"/>
                  <a:gd name="connsiteX9" fmla="*/ 273844 w 542925"/>
                  <a:gd name="connsiteY9" fmla="*/ 39766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3844" y="7144"/>
                    </a:moveTo>
                    <a:cubicBezTo>
                      <a:pt x="126206" y="7144"/>
                      <a:pt x="7144" y="126206"/>
                      <a:pt x="7144" y="273844"/>
                    </a:cubicBezTo>
                    <a:cubicBezTo>
                      <a:pt x="7144" y="421481"/>
                      <a:pt x="126206" y="540544"/>
                      <a:pt x="273844" y="540544"/>
                    </a:cubicBezTo>
                    <a:cubicBezTo>
                      <a:pt x="421481" y="540544"/>
                      <a:pt x="540544" y="421481"/>
                      <a:pt x="540544" y="273844"/>
                    </a:cubicBezTo>
                    <a:cubicBezTo>
                      <a:pt x="540544" y="126206"/>
                      <a:pt x="421481" y="7144"/>
                      <a:pt x="273844" y="7144"/>
                    </a:cubicBezTo>
                    <a:close/>
                    <a:moveTo>
                      <a:pt x="273844" y="397669"/>
                    </a:moveTo>
                    <a:cubicBezTo>
                      <a:pt x="205264" y="397669"/>
                      <a:pt x="150019" y="342424"/>
                      <a:pt x="150019" y="273844"/>
                    </a:cubicBezTo>
                    <a:cubicBezTo>
                      <a:pt x="150019" y="205264"/>
                      <a:pt x="205264" y="150019"/>
                      <a:pt x="273844" y="150019"/>
                    </a:cubicBezTo>
                    <a:cubicBezTo>
                      <a:pt x="342424" y="150019"/>
                      <a:pt x="397669" y="205264"/>
                      <a:pt x="397669" y="273844"/>
                    </a:cubicBezTo>
                    <a:cubicBezTo>
                      <a:pt x="397669" y="342424"/>
                      <a:pt x="342424" y="397669"/>
                      <a:pt x="273844" y="397669"/>
                    </a:cubicBezTo>
                    <a:close/>
                  </a:path>
                </a:pathLst>
              </a:custGeom>
              <a:solidFill>
                <a:srgbClr val="F8F3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32" name="Freeform: Shape 31">
                <a:extLst>
                  <a:ext uri="{FF2B5EF4-FFF2-40B4-BE49-F238E27FC236}">
                    <a16:creationId xmlns:a16="http://schemas.microsoft.com/office/drawing/2014/main" id="{6DFE1E59-7406-4500-B1DE-5BA232787700}"/>
                  </a:ext>
                </a:extLst>
              </p:cNvPr>
              <p:cNvSpPr/>
              <p:nvPr/>
            </p:nvSpPr>
            <p:spPr>
              <a:xfrm>
                <a:off x="4990059" y="4478207"/>
                <a:ext cx="142875" cy="142875"/>
              </a:xfrm>
              <a:custGeom>
                <a:avLst/>
                <a:gdLst>
                  <a:gd name="connsiteX0" fmla="*/ 7144 w 142875"/>
                  <a:gd name="connsiteY0" fmla="*/ 72866 h 142875"/>
                  <a:gd name="connsiteX1" fmla="*/ 72866 w 142875"/>
                  <a:gd name="connsiteY1" fmla="*/ 7144 h 142875"/>
                  <a:gd name="connsiteX2" fmla="*/ 138589 w 142875"/>
                  <a:gd name="connsiteY2" fmla="*/ 72866 h 142875"/>
                  <a:gd name="connsiteX3" fmla="*/ 72866 w 142875"/>
                  <a:gd name="connsiteY3" fmla="*/ 138589 h 142875"/>
                  <a:gd name="connsiteX4" fmla="*/ 7144 w 142875"/>
                  <a:gd name="connsiteY4" fmla="*/ 72866 h 142875"/>
                  <a:gd name="connsiteX5" fmla="*/ 125254 w 142875"/>
                  <a:gd name="connsiteY5" fmla="*/ 72866 h 142875"/>
                  <a:gd name="connsiteX6" fmla="*/ 71914 w 142875"/>
                  <a:gd name="connsiteY6" fmla="*/ 19526 h 142875"/>
                  <a:gd name="connsiteX7" fmla="*/ 19526 w 142875"/>
                  <a:gd name="connsiteY7" fmla="*/ 72866 h 142875"/>
                  <a:gd name="connsiteX8" fmla="*/ 71914 w 142875"/>
                  <a:gd name="connsiteY8" fmla="*/ 126206 h 142875"/>
                  <a:gd name="connsiteX9" fmla="*/ 125254 w 142875"/>
                  <a:gd name="connsiteY9" fmla="*/ 72866 h 142875"/>
                  <a:gd name="connsiteX10" fmla="*/ 63341 w 142875"/>
                  <a:gd name="connsiteY10" fmla="*/ 84296 h 142875"/>
                  <a:gd name="connsiteX11" fmla="*/ 63341 w 142875"/>
                  <a:gd name="connsiteY11" fmla="*/ 110966 h 142875"/>
                  <a:gd name="connsiteX12" fmla="*/ 46196 w 142875"/>
                  <a:gd name="connsiteY12" fmla="*/ 110966 h 142875"/>
                  <a:gd name="connsiteX13" fmla="*/ 46196 w 142875"/>
                  <a:gd name="connsiteY13" fmla="*/ 34766 h 142875"/>
                  <a:gd name="connsiteX14" fmla="*/ 77629 w 142875"/>
                  <a:gd name="connsiteY14" fmla="*/ 34766 h 142875"/>
                  <a:gd name="connsiteX15" fmla="*/ 103346 w 142875"/>
                  <a:gd name="connsiteY15" fmla="*/ 58579 h 142875"/>
                  <a:gd name="connsiteX16" fmla="*/ 89059 w 142875"/>
                  <a:gd name="connsiteY16" fmla="*/ 81439 h 142875"/>
                  <a:gd name="connsiteX17" fmla="*/ 107156 w 142875"/>
                  <a:gd name="connsiteY17" fmla="*/ 111919 h 142875"/>
                  <a:gd name="connsiteX18" fmla="*/ 85249 w 142875"/>
                  <a:gd name="connsiteY18" fmla="*/ 111919 h 142875"/>
                  <a:gd name="connsiteX19" fmla="*/ 70961 w 142875"/>
                  <a:gd name="connsiteY19" fmla="*/ 85249 h 142875"/>
                  <a:gd name="connsiteX20" fmla="*/ 63341 w 142875"/>
                  <a:gd name="connsiteY20" fmla="*/ 85249 h 142875"/>
                  <a:gd name="connsiteX21" fmla="*/ 70961 w 142875"/>
                  <a:gd name="connsiteY21" fmla="*/ 70961 h 142875"/>
                  <a:gd name="connsiteX22" fmla="*/ 84296 w 142875"/>
                  <a:gd name="connsiteY22" fmla="*/ 59531 h 142875"/>
                  <a:gd name="connsiteX23" fmla="*/ 70961 w 142875"/>
                  <a:gd name="connsiteY23" fmla="*/ 50006 h 142875"/>
                  <a:gd name="connsiteX24" fmla="*/ 62389 w 142875"/>
                  <a:gd name="connsiteY24" fmla="*/ 50006 h 142875"/>
                  <a:gd name="connsiteX25" fmla="*/ 62389 w 142875"/>
                  <a:gd name="connsiteY25" fmla="*/ 70961 h 142875"/>
                  <a:gd name="connsiteX26" fmla="*/ 70961 w 142875"/>
                  <a:gd name="connsiteY26" fmla="*/ 7096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142875">
                    <a:moveTo>
                      <a:pt x="7144" y="72866"/>
                    </a:moveTo>
                    <a:cubicBezTo>
                      <a:pt x="7144" y="35719"/>
                      <a:pt x="35719" y="7144"/>
                      <a:pt x="72866" y="7144"/>
                    </a:cubicBezTo>
                    <a:cubicBezTo>
                      <a:pt x="109061" y="7144"/>
                      <a:pt x="138589" y="35719"/>
                      <a:pt x="138589" y="72866"/>
                    </a:cubicBezTo>
                    <a:cubicBezTo>
                      <a:pt x="138589" y="110014"/>
                      <a:pt x="110014" y="138589"/>
                      <a:pt x="72866" y="138589"/>
                    </a:cubicBezTo>
                    <a:cubicBezTo>
                      <a:pt x="35719" y="137636"/>
                      <a:pt x="7144" y="109061"/>
                      <a:pt x="7144" y="72866"/>
                    </a:cubicBezTo>
                    <a:close/>
                    <a:moveTo>
                      <a:pt x="125254" y="72866"/>
                    </a:moveTo>
                    <a:cubicBezTo>
                      <a:pt x="125254" y="42386"/>
                      <a:pt x="101441" y="19526"/>
                      <a:pt x="71914" y="19526"/>
                    </a:cubicBezTo>
                    <a:cubicBezTo>
                      <a:pt x="41434" y="19526"/>
                      <a:pt x="19526" y="42386"/>
                      <a:pt x="19526" y="72866"/>
                    </a:cubicBezTo>
                    <a:cubicBezTo>
                      <a:pt x="19526" y="104299"/>
                      <a:pt x="42386" y="126206"/>
                      <a:pt x="71914" y="126206"/>
                    </a:cubicBezTo>
                    <a:cubicBezTo>
                      <a:pt x="102394" y="126206"/>
                      <a:pt x="125254" y="103346"/>
                      <a:pt x="125254" y="72866"/>
                    </a:cubicBezTo>
                    <a:close/>
                    <a:moveTo>
                      <a:pt x="63341" y="84296"/>
                    </a:moveTo>
                    <a:lnTo>
                      <a:pt x="63341" y="110966"/>
                    </a:lnTo>
                    <a:lnTo>
                      <a:pt x="46196" y="110966"/>
                    </a:lnTo>
                    <a:lnTo>
                      <a:pt x="46196" y="34766"/>
                    </a:lnTo>
                    <a:lnTo>
                      <a:pt x="77629" y="34766"/>
                    </a:lnTo>
                    <a:cubicBezTo>
                      <a:pt x="91916" y="34766"/>
                      <a:pt x="103346" y="43339"/>
                      <a:pt x="103346" y="58579"/>
                    </a:cubicBezTo>
                    <a:cubicBezTo>
                      <a:pt x="103346" y="69056"/>
                      <a:pt x="97631" y="76676"/>
                      <a:pt x="89059" y="81439"/>
                    </a:cubicBezTo>
                    <a:lnTo>
                      <a:pt x="107156" y="111919"/>
                    </a:lnTo>
                    <a:lnTo>
                      <a:pt x="85249" y="111919"/>
                    </a:lnTo>
                    <a:lnTo>
                      <a:pt x="70961" y="85249"/>
                    </a:lnTo>
                    <a:lnTo>
                      <a:pt x="63341" y="85249"/>
                    </a:lnTo>
                    <a:close/>
                    <a:moveTo>
                      <a:pt x="70961" y="70961"/>
                    </a:moveTo>
                    <a:cubicBezTo>
                      <a:pt x="78581" y="70961"/>
                      <a:pt x="84296" y="69056"/>
                      <a:pt x="84296" y="59531"/>
                    </a:cubicBezTo>
                    <a:cubicBezTo>
                      <a:pt x="84296" y="52864"/>
                      <a:pt x="78581" y="50006"/>
                      <a:pt x="70961" y="50006"/>
                    </a:cubicBezTo>
                    <a:lnTo>
                      <a:pt x="62389" y="50006"/>
                    </a:lnTo>
                    <a:lnTo>
                      <a:pt x="62389" y="70961"/>
                    </a:lnTo>
                    <a:lnTo>
                      <a:pt x="70961" y="7096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宋体"/>
                  <a:cs typeface="+mn-cs"/>
                </a:endParaRPr>
              </a:p>
            </p:txBody>
          </p:sp>
        </p:grpSp>
      </p:grpSp>
      <p:sp>
        <p:nvSpPr>
          <p:cNvPr id="37" name="TextBox 36">
            <a:extLst>
              <a:ext uri="{FF2B5EF4-FFF2-40B4-BE49-F238E27FC236}">
                <a16:creationId xmlns:a16="http://schemas.microsoft.com/office/drawing/2014/main" id="{1868BF03-568A-48CF-8FC0-63083F729DDF}"/>
              </a:ext>
            </a:extLst>
          </p:cNvPr>
          <p:cNvSpPr txBox="1"/>
          <p:nvPr/>
        </p:nvSpPr>
        <p:spPr>
          <a:xfrm>
            <a:off x="594801" y="1825802"/>
            <a:ext cx="7052275" cy="36625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The European open source phone for innovators</a:t>
            </a:r>
            <a:endParaRPr kumimoji="0" lang="pl-PL" sz="1600" b="0" i="0" u="none" strike="noStrike" kern="1200" cap="none" spc="0" normalizeH="0" baseline="0" noProof="0" dirty="0">
              <a:ln>
                <a:noFill/>
              </a:ln>
              <a:solidFill>
                <a:srgbClr val="000000"/>
              </a:solidFill>
              <a:effectLst/>
              <a:uLnTx/>
              <a:uFillTx/>
              <a:latin typeface="Arial"/>
              <a:ea typeface="宋体"/>
              <a:cs typeface="+mn-cs"/>
            </a:endParaRP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Empowering IoT with Eclipse Kanto integration</a:t>
            </a:r>
            <a:endParaRPr kumimoji="0" lang="pl-PL" sz="1600" b="0" i="0" u="none" strike="noStrike" kern="1200" cap="none" spc="0" normalizeH="0" baseline="0" noProof="0" dirty="0">
              <a:ln>
                <a:noFill/>
              </a:ln>
              <a:solidFill>
                <a:srgbClr val="000000"/>
              </a:solidFill>
              <a:effectLst/>
              <a:uLnTx/>
              <a:uFillTx/>
              <a:latin typeface="Arial"/>
              <a:ea typeface="宋体"/>
              <a:cs typeface="+mn-cs"/>
            </a:endParaRP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Continuous IP compliance workflow with custom-built toolchain</a:t>
            </a:r>
            <a:endParaRPr kumimoji="0" lang="pl-PL" sz="1600" b="0" i="0" u="none" strike="noStrike" kern="1200" cap="none" spc="0" normalizeH="0" baseline="0" noProof="0" dirty="0">
              <a:ln>
                <a:noFill/>
              </a:ln>
              <a:solidFill>
                <a:srgbClr val="000000"/>
              </a:solidFill>
              <a:effectLst/>
              <a:uLnTx/>
              <a:uFillTx/>
              <a:latin typeface="Arial"/>
              <a:ea typeface="宋体"/>
              <a:cs typeface="+mn-cs"/>
            </a:endParaRP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App store </a:t>
            </a:r>
            <a:r>
              <a:rPr kumimoji="0" lang="pl-PL" sz="1600" b="0" i="0" u="none" strike="noStrike" kern="1200" cap="none" spc="0" normalizeH="0" baseline="0" noProof="0" dirty="0">
                <a:ln>
                  <a:noFill/>
                </a:ln>
                <a:solidFill>
                  <a:srgbClr val="000000"/>
                </a:solidFill>
                <a:effectLst/>
                <a:uLnTx/>
                <a:uFillTx/>
                <a:latin typeface="Arial"/>
                <a:ea typeface="宋体"/>
                <a:cs typeface="+mn-cs"/>
              </a:rPr>
              <a:t>with</a:t>
            </a:r>
            <a:r>
              <a:rPr kumimoji="0" lang="en-US" sz="1600" b="0" i="0" u="none" strike="noStrike" kern="1200" cap="none" spc="0" normalizeH="0" baseline="0" noProof="0" dirty="0">
                <a:ln>
                  <a:noFill/>
                </a:ln>
                <a:solidFill>
                  <a:srgbClr val="000000"/>
                </a:solidFill>
                <a:effectLst/>
                <a:uLnTx/>
                <a:uFillTx/>
                <a:latin typeface="Arial"/>
                <a:ea typeface="宋体"/>
                <a:cs typeface="+mn-cs"/>
              </a:rPr>
              <a:t> open source mobile apps</a:t>
            </a: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Cross-platform development using React Native framework</a:t>
            </a:r>
            <a:endParaRPr kumimoji="0" lang="pl-PL" sz="1600" b="0" i="0" u="none" strike="noStrike" kern="1200" cap="none" spc="0" normalizeH="0" baseline="0" noProof="0" dirty="0">
              <a:ln>
                <a:noFill/>
              </a:ln>
              <a:solidFill>
                <a:srgbClr val="000000"/>
              </a:solidFill>
              <a:effectLst/>
              <a:uLnTx/>
              <a:uFillTx/>
              <a:latin typeface="Arial"/>
              <a:ea typeface="宋体"/>
              <a:cs typeface="+mn-cs"/>
            </a:endParaRP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pl-PL" sz="1600" b="0" i="0" u="none" strike="noStrike" kern="1200" cap="none" spc="0" normalizeH="0" baseline="0" noProof="0" dirty="0">
                <a:ln>
                  <a:noFill/>
                </a:ln>
                <a:solidFill>
                  <a:srgbClr val="000000"/>
                </a:solidFill>
                <a:effectLst/>
                <a:uLnTx/>
                <a:uFillTx/>
                <a:latin typeface="Arial"/>
                <a:ea typeface="宋体"/>
                <a:cs typeface="+mn-cs"/>
              </a:rPr>
              <a:t>W</a:t>
            </a:r>
            <a:r>
              <a:rPr kumimoji="0" lang="en-US" sz="1600" b="0" i="0" u="none" strike="noStrike" kern="1200" cap="none" spc="0" normalizeH="0" baseline="0" noProof="0" dirty="0">
                <a:ln>
                  <a:noFill/>
                </a:ln>
                <a:solidFill>
                  <a:srgbClr val="000000"/>
                </a:solidFill>
                <a:effectLst/>
                <a:uLnTx/>
                <a:uFillTx/>
                <a:latin typeface="Arial"/>
                <a:ea typeface="宋体"/>
                <a:cs typeface="+mn-cs"/>
              </a:rPr>
              <a:t>eb rendering engine in Rust with WebGL &amp; </a:t>
            </a:r>
            <a:r>
              <a:rPr kumimoji="0" lang="en-US" sz="1600" b="0" i="0" u="none" strike="noStrike" kern="1200" cap="none" spc="0" normalizeH="0" baseline="0" noProof="0" dirty="0" err="1">
                <a:ln>
                  <a:noFill/>
                </a:ln>
                <a:solidFill>
                  <a:srgbClr val="000000"/>
                </a:solidFill>
                <a:effectLst/>
                <a:uLnTx/>
                <a:uFillTx/>
                <a:latin typeface="Arial"/>
                <a:ea typeface="宋体"/>
                <a:cs typeface="+mn-cs"/>
              </a:rPr>
              <a:t>WebGPU</a:t>
            </a:r>
            <a:r>
              <a:rPr kumimoji="0" lang="en-US" sz="1600" b="0" i="0" u="none" strike="noStrike" kern="1200" cap="none" spc="0" normalizeH="0" baseline="0" noProof="0" dirty="0">
                <a:ln>
                  <a:noFill/>
                </a:ln>
                <a:solidFill>
                  <a:srgbClr val="000000"/>
                </a:solidFill>
                <a:effectLst/>
                <a:uLnTx/>
                <a:uFillTx/>
                <a:latin typeface="Arial"/>
                <a:ea typeface="宋体"/>
                <a:cs typeface="+mn-cs"/>
              </a:rPr>
              <a:t> support</a:t>
            </a:r>
          </a:p>
          <a:p>
            <a:pPr marL="285750" marR="0" lvl="0" indent="-28575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宋体"/>
                <a:cs typeface="+mn-cs"/>
              </a:rPr>
              <a:t>Open, flexible IDE for developers</a:t>
            </a:r>
            <a:r>
              <a:rPr kumimoji="0" lang="pl-PL" sz="1600" b="0" i="0" u="none" strike="noStrike" kern="1200" cap="none" spc="0" normalizeH="0" baseline="0" noProof="0" dirty="0">
                <a:ln>
                  <a:noFill/>
                </a:ln>
                <a:solidFill>
                  <a:srgbClr val="000000"/>
                </a:solidFill>
                <a:effectLst/>
                <a:uLnTx/>
                <a:uFillTx/>
                <a:latin typeface="Arial"/>
                <a:ea typeface="宋体"/>
                <a:cs typeface="+mn-cs"/>
              </a:rPr>
              <a:t> </a:t>
            </a:r>
            <a:r>
              <a:rPr kumimoji="0" lang="pl-PL" sz="1600" b="0" i="0" u="none" strike="noStrike" kern="1200" cap="none" spc="0" normalizeH="0" baseline="0" noProof="0" dirty="0" err="1">
                <a:ln>
                  <a:noFill/>
                </a:ln>
                <a:solidFill>
                  <a:srgbClr val="000000"/>
                </a:solidFill>
                <a:effectLst/>
                <a:uLnTx/>
                <a:uFillTx/>
                <a:latin typeface="Arial"/>
                <a:ea typeface="宋体"/>
                <a:cs typeface="+mn-cs"/>
              </a:rPr>
              <a:t>based</a:t>
            </a:r>
            <a:r>
              <a:rPr kumimoji="0" lang="pl-PL" sz="1600" b="0" i="0" u="none" strike="noStrike" kern="1200" cap="none" spc="0" normalizeH="0" baseline="0" noProof="0" dirty="0">
                <a:ln>
                  <a:noFill/>
                </a:ln>
                <a:solidFill>
                  <a:srgbClr val="000000"/>
                </a:solidFill>
                <a:effectLst/>
                <a:uLnTx/>
                <a:uFillTx/>
                <a:latin typeface="Arial"/>
                <a:ea typeface="宋体"/>
                <a:cs typeface="+mn-cs"/>
              </a:rPr>
              <a:t> on </a:t>
            </a:r>
            <a:r>
              <a:rPr kumimoji="0" lang="pl-PL" sz="1600" b="0" i="0" u="none" strike="noStrike" kern="1200" cap="none" spc="0" normalizeH="0" baseline="0" noProof="0" dirty="0" err="1">
                <a:ln>
                  <a:noFill/>
                </a:ln>
                <a:solidFill>
                  <a:srgbClr val="000000"/>
                </a:solidFill>
                <a:effectLst/>
                <a:uLnTx/>
                <a:uFillTx/>
                <a:latin typeface="Arial"/>
                <a:ea typeface="宋体"/>
                <a:cs typeface="+mn-cs"/>
              </a:rPr>
              <a:t>Eclipse</a:t>
            </a:r>
            <a:r>
              <a:rPr kumimoji="0" lang="pl-PL" sz="1600" b="0" i="0" u="none" strike="noStrike" kern="1200" cap="none" spc="0" normalizeH="0" baseline="0" noProof="0" dirty="0">
                <a:ln>
                  <a:noFill/>
                </a:ln>
                <a:solidFill>
                  <a:srgbClr val="000000"/>
                </a:solidFill>
                <a:effectLst/>
                <a:uLnTx/>
                <a:uFillTx/>
                <a:latin typeface="Arial"/>
                <a:ea typeface="宋体"/>
                <a:cs typeface="+mn-cs"/>
              </a:rPr>
              <a:t> </a:t>
            </a:r>
            <a:r>
              <a:rPr kumimoji="0" lang="pl-PL" sz="1600" b="0" i="0" u="none" strike="noStrike" kern="1200" cap="none" spc="0" normalizeH="0" baseline="0" noProof="0" dirty="0" err="1">
                <a:ln>
                  <a:noFill/>
                </a:ln>
                <a:solidFill>
                  <a:srgbClr val="000000"/>
                </a:solidFill>
                <a:effectLst/>
                <a:uLnTx/>
                <a:uFillTx/>
                <a:latin typeface="Arial"/>
                <a:ea typeface="宋体"/>
                <a:cs typeface="+mn-cs"/>
              </a:rPr>
              <a:t>Theia</a:t>
            </a:r>
            <a:endParaRPr kumimoji="0" lang="pl-PL" sz="1600" b="0" i="0" u="none" strike="noStrike" kern="1200" cap="none" spc="0" normalizeH="0" baseline="0" noProof="0" dirty="0">
              <a:ln>
                <a:noFill/>
              </a:ln>
              <a:solidFill>
                <a:srgbClr val="000000"/>
              </a:solidFill>
              <a:effectLst/>
              <a:uLnTx/>
              <a:uFillTx/>
              <a:latin typeface="Arial"/>
              <a:ea typeface="宋体"/>
              <a:cs typeface="+mn-cs"/>
            </a:endParaRPr>
          </a:p>
        </p:txBody>
      </p:sp>
      <p:pic>
        <p:nvPicPr>
          <p:cNvPr id="43" name="Picture 10" descr="Servo web rendering engine joins Linux Foundation Europe">
            <a:extLst>
              <a:ext uri="{FF2B5EF4-FFF2-40B4-BE49-F238E27FC236}">
                <a16:creationId xmlns:a16="http://schemas.microsoft.com/office/drawing/2014/main" id="{D8F8DA73-FF53-451F-A2C3-173323D801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7438" y="3522880"/>
            <a:ext cx="1234929" cy="56033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React Native Multi-Language Support">
            <a:extLst>
              <a:ext uri="{FF2B5EF4-FFF2-40B4-BE49-F238E27FC236}">
                <a16:creationId xmlns:a16="http://schemas.microsoft.com/office/drawing/2014/main" id="{DADB6CDA-5E90-40F3-A643-4BB1F05F0B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130" y="3667357"/>
            <a:ext cx="1822437" cy="5300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atei:Eclipse Theia Logo.svg – Wikipedia">
            <a:extLst>
              <a:ext uri="{FF2B5EF4-FFF2-40B4-BE49-F238E27FC236}">
                <a16:creationId xmlns:a16="http://schemas.microsoft.com/office/drawing/2014/main" id="{B277D3BC-0DCE-4066-A2FD-E18D3C1732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7871" y="4243041"/>
            <a:ext cx="1230515" cy="17175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1106514-0EF1-4A9C-8585-83B0F6DA6486}"/>
              </a:ext>
            </a:extLst>
          </p:cNvPr>
          <p:cNvSpPr txBox="1"/>
          <p:nvPr/>
        </p:nvSpPr>
        <p:spPr>
          <a:xfrm>
            <a:off x="881563" y="5984397"/>
            <a:ext cx="5391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宋体"/>
                <a:cs typeface="+mn-cs"/>
              </a:rPr>
              <a:t>Privacy-first, fully open source</a:t>
            </a:r>
          </a:p>
        </p:txBody>
      </p:sp>
      <p:pic>
        <p:nvPicPr>
          <p:cNvPr id="1026" name="Picture 2" descr="https://lh7-rt.googleusercontent.com/slidesz/AGV_vUdMCF-wffQRLiXybG3D9epwaViXIMD4WNpHAxyHwEByhxsFoiKgCxLIk1LWQ483v4hxhLEcfvxw36MKIg7qcozKMOfWwVpu4hGqPejoiIG0EdJR4NWH8-5cE6oJDYsWiTWI3CGRSGLGGCNJjbjeBkUrquSk03fD=s2048?key=LvYzbXkUFBsiAY34Tz8JvA">
            <a:extLst>
              <a:ext uri="{FF2B5EF4-FFF2-40B4-BE49-F238E27FC236}">
                <a16:creationId xmlns:a16="http://schemas.microsoft.com/office/drawing/2014/main" id="{FD05409A-A03C-4DA6-8D29-8D333ABAE42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25" t="11168" r="21075" b="11976"/>
          <a:stretch/>
        </p:blipFill>
        <p:spPr bwMode="auto">
          <a:xfrm>
            <a:off x="9544902" y="1534874"/>
            <a:ext cx="2235201" cy="164616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Eclipse Kanto™ | IoT edge software stack">
            <a:extLst>
              <a:ext uri="{FF2B5EF4-FFF2-40B4-BE49-F238E27FC236}">
                <a16:creationId xmlns:a16="http://schemas.microsoft.com/office/drawing/2014/main" id="{9D053B70-ECFB-44A0-B184-0901D968A0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992" y="3694211"/>
            <a:ext cx="942187" cy="274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F88246-6412-453F-A152-E4E3593E7B52}"/>
              </a:ext>
            </a:extLst>
          </p:cNvPr>
          <p:cNvPicPr>
            <a:picLocks noChangeAspect="1"/>
          </p:cNvPicPr>
          <p:nvPr/>
        </p:nvPicPr>
        <p:blipFill>
          <a:blip r:embed="rId10"/>
          <a:stretch>
            <a:fillRect/>
          </a:stretch>
        </p:blipFill>
        <p:spPr>
          <a:xfrm>
            <a:off x="10912272" y="3133654"/>
            <a:ext cx="885078" cy="266475"/>
          </a:xfrm>
          <a:prstGeom prst="rect">
            <a:avLst/>
          </a:prstGeom>
        </p:spPr>
      </p:pic>
      <p:pic>
        <p:nvPicPr>
          <p:cNvPr id="3" name="Picture 2" descr="D:\Users\s00564057\AppData\Roaming\eSpace_Desktop\UserData\s00564057\imagefiles\originalImgfiles\BB29945F-ECBB-4E45-91BC-30DCEB64FAF0.jpg">
            <a:extLst>
              <a:ext uri="{FF2B5EF4-FFF2-40B4-BE49-F238E27FC236}">
                <a16:creationId xmlns:a16="http://schemas.microsoft.com/office/drawing/2014/main" id="{6EA1655C-6E33-4BAA-B962-853A2AFED1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2297" y="4341930"/>
            <a:ext cx="1230515" cy="21869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5689FF5-EBE4-44B6-BC7C-431BF9680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9095" y="99402"/>
            <a:ext cx="1941722" cy="919763"/>
          </a:xfrm>
          <a:prstGeom prst="rect">
            <a:avLst/>
          </a:prstGeom>
        </p:spPr>
      </p:pic>
    </p:spTree>
    <p:extLst>
      <p:ext uri="{BB962C8B-B14F-4D97-AF65-F5344CB8AC3E}">
        <p14:creationId xmlns:p14="http://schemas.microsoft.com/office/powerpoint/2010/main" val="69570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A6F9"/>
            </a:gs>
            <a:gs pos="100000">
              <a:srgbClr val="81BD0A"/>
            </a:gs>
          </a:gsLst>
          <a:lin ang="0" scaled="0"/>
        </a:gradFill>
        <a:effectLst/>
      </p:bgPr>
    </p:bg>
    <p:spTree>
      <p:nvGrpSpPr>
        <p:cNvPr id="1" name=""/>
        <p:cNvGrpSpPr/>
        <p:nvPr/>
      </p:nvGrpSpPr>
      <p:grpSpPr>
        <a:xfrm>
          <a:off x="0" y="0"/>
          <a:ext cx="0" cy="0"/>
          <a:chOff x="0" y="0"/>
          <a:chExt cx="0" cy="0"/>
        </a:xfrm>
      </p:grpSpPr>
      <p:sp>
        <p:nvSpPr>
          <p:cNvPr id="3" name="文本框 2"/>
          <p:cNvSpPr txBox="1"/>
          <p:nvPr/>
        </p:nvSpPr>
        <p:spPr>
          <a:xfrm>
            <a:off x="2029659" y="2846817"/>
            <a:ext cx="850812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4800" b="1" i="0" u="none" strike="noStrike" kern="1200" cap="none" spc="0" normalizeH="0" baseline="0" noProof="0" dirty="0">
                <a:ln>
                  <a:noFill/>
                </a:ln>
                <a:solidFill>
                  <a:srgbClr val="FFFFFF"/>
                </a:solidFill>
                <a:effectLst/>
                <a:uLnTx/>
                <a:uFillTx/>
                <a:latin typeface="Source Han Sans CN Bold" panose="020B0A00000000000000" charset="-122"/>
                <a:ea typeface="Source Han Sans CN Bold" panose="020B0A00000000000000" charset="-122"/>
                <a:cs typeface="HarmonyOS Sans" panose="00000600000000000000" charset="0"/>
              </a:rPr>
              <a:t>Thank You</a:t>
            </a:r>
            <a:r>
              <a:rPr kumimoji="0" lang="pl-PL" altLang="zh-CN" sz="4800" b="1" i="0" u="none" strike="noStrike" kern="1200" cap="none" spc="0" normalizeH="0" baseline="0" noProof="0" dirty="0">
                <a:ln>
                  <a:noFill/>
                </a:ln>
                <a:solidFill>
                  <a:srgbClr val="FFFFFF"/>
                </a:solidFill>
                <a:effectLst/>
                <a:uLnTx/>
                <a:uFillTx/>
                <a:latin typeface="Source Han Sans CN Bold" panose="020B0A00000000000000" charset="-122"/>
                <a:ea typeface="Source Han Sans CN Bold" panose="020B0A00000000000000" charset="-122"/>
                <a:cs typeface="HarmonyOS Sans" panose="00000600000000000000" charset="0"/>
              </a:rPr>
              <a:t>!</a:t>
            </a:r>
            <a:endParaRPr kumimoji="0" lang="en-US" altLang="zh-CN" sz="4800" b="1" i="0" u="none" strike="noStrike" kern="1200" cap="none" spc="0" normalizeH="0" baseline="0" noProof="0" dirty="0">
              <a:ln>
                <a:noFill/>
              </a:ln>
              <a:solidFill>
                <a:srgbClr val="FFFFFF"/>
              </a:solidFill>
              <a:effectLst/>
              <a:uLnTx/>
              <a:uFillTx/>
              <a:latin typeface="Source Han Sans CN Bold" panose="020B0A00000000000000" charset="-122"/>
              <a:ea typeface="Source Han Sans CN Bold" panose="020B0A00000000000000" charset="-122"/>
              <a:cs typeface="HarmonyOS Sans" panose="0000060000000000000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4922" y="367210"/>
            <a:ext cx="7837595" cy="400110"/>
          </a:xfrm>
          <a:prstGeom prst="rect">
            <a:avLst/>
          </a:prstGeom>
          <a:noFill/>
        </p:spPr>
        <p:txBody>
          <a:bodyPr wrap="none" rtlCol="0">
            <a:spAutoFit/>
          </a:bodyPr>
          <a:lstStyle/>
          <a:p>
            <a:pPr fontAlgn="base">
              <a:spcBef>
                <a:spcPct val="0"/>
              </a:spcBef>
              <a:spcAft>
                <a:spcPct val="0"/>
              </a:spcAft>
            </a:pPr>
            <a:r>
              <a:rPr lang="en-US" altLang="zh-CN" sz="2000" b="1" dirty="0">
                <a:solidFill>
                  <a:srgbClr val="FFFFFF"/>
                </a:solidFill>
                <a:latin typeface="+mj-lt"/>
                <a:ea typeface="Source Han Sans CN Bold" panose="020B0A00000000000000" charset="-122"/>
                <a:cs typeface="Source Han Sans CN Regular" panose="020B0A00000000000000" charset="-122"/>
              </a:rPr>
              <a:t>Connected, Intelligent World: Calls for New Operating Systems</a:t>
            </a:r>
          </a:p>
        </p:txBody>
      </p:sp>
      <p:grpSp>
        <p:nvGrpSpPr>
          <p:cNvPr id="151" name="组合 150"/>
          <p:cNvGrpSpPr/>
          <p:nvPr/>
        </p:nvGrpSpPr>
        <p:grpSpPr>
          <a:xfrm>
            <a:off x="489577" y="1981200"/>
            <a:ext cx="10963800" cy="3316236"/>
            <a:chOff x="714822" y="1941284"/>
            <a:chExt cx="12177750" cy="3504591"/>
          </a:xfrm>
        </p:grpSpPr>
        <p:grpSp>
          <p:nvGrpSpPr>
            <p:cNvPr id="152" name="组合 151"/>
            <p:cNvGrpSpPr/>
            <p:nvPr/>
          </p:nvGrpSpPr>
          <p:grpSpPr>
            <a:xfrm>
              <a:off x="714822" y="1941284"/>
              <a:ext cx="12177750" cy="3504591"/>
              <a:chOff x="136834" y="1822345"/>
              <a:chExt cx="11517488" cy="3212093"/>
            </a:xfrm>
          </p:grpSpPr>
          <p:cxnSp>
            <p:nvCxnSpPr>
              <p:cNvPr id="154" name="直接箭头连接符 153"/>
              <p:cNvCxnSpPr/>
              <p:nvPr/>
            </p:nvCxnSpPr>
            <p:spPr>
              <a:xfrm flipH="1" flipV="1">
                <a:off x="3420995" y="3237803"/>
                <a:ext cx="0" cy="935998"/>
              </a:xfrm>
              <a:prstGeom prst="straightConnector1">
                <a:avLst/>
              </a:prstGeom>
              <a:noFill/>
              <a:ln w="28575" cap="flat" cmpd="sng" algn="ctr">
                <a:solidFill>
                  <a:srgbClr val="898989"/>
                </a:solidFill>
                <a:prstDash val="solid"/>
                <a:miter lim="800000"/>
                <a:tailEnd type="triangle"/>
              </a:ln>
              <a:effectLst/>
            </p:spPr>
          </p:cxnSp>
          <p:cxnSp>
            <p:nvCxnSpPr>
              <p:cNvPr id="155" name="直接箭头连接符 154"/>
              <p:cNvCxnSpPr/>
              <p:nvPr/>
            </p:nvCxnSpPr>
            <p:spPr>
              <a:xfrm flipH="1" flipV="1">
                <a:off x="5748737" y="3237803"/>
                <a:ext cx="0" cy="935998"/>
              </a:xfrm>
              <a:prstGeom prst="straightConnector1">
                <a:avLst/>
              </a:prstGeom>
              <a:noFill/>
              <a:ln w="28575" cap="flat" cmpd="sng" algn="ctr">
                <a:solidFill>
                  <a:srgbClr val="898989"/>
                </a:solidFill>
                <a:prstDash val="solid"/>
                <a:miter lim="800000"/>
                <a:tailEnd type="triangle"/>
              </a:ln>
              <a:effectLst/>
            </p:spPr>
          </p:cxnSp>
          <p:cxnSp>
            <p:nvCxnSpPr>
              <p:cNvPr id="156" name="直接箭头连接符 155"/>
              <p:cNvCxnSpPr/>
              <p:nvPr/>
            </p:nvCxnSpPr>
            <p:spPr>
              <a:xfrm flipH="1" flipV="1">
                <a:off x="10385159" y="3237803"/>
                <a:ext cx="0" cy="935998"/>
              </a:xfrm>
              <a:prstGeom prst="straightConnector1">
                <a:avLst/>
              </a:prstGeom>
              <a:noFill/>
              <a:ln w="28575" cap="flat" cmpd="sng" algn="ctr">
                <a:solidFill>
                  <a:srgbClr val="898989"/>
                </a:solidFill>
                <a:prstDash val="solid"/>
                <a:miter lim="800000"/>
                <a:tailEnd type="triangle"/>
              </a:ln>
              <a:effectLst/>
            </p:spPr>
          </p:cxnSp>
          <p:cxnSp>
            <p:nvCxnSpPr>
              <p:cNvPr id="157" name="直接箭头连接符 156"/>
              <p:cNvCxnSpPr/>
              <p:nvPr/>
            </p:nvCxnSpPr>
            <p:spPr>
              <a:xfrm>
                <a:off x="902643" y="4248166"/>
                <a:ext cx="10642794" cy="15347"/>
              </a:xfrm>
              <a:prstGeom prst="straightConnector1">
                <a:avLst/>
              </a:prstGeom>
              <a:noFill/>
              <a:ln w="57150" cap="flat" cmpd="sng" algn="ctr">
                <a:solidFill>
                  <a:srgbClr val="898989"/>
                </a:solidFill>
                <a:prstDash val="solid"/>
                <a:miter lim="800000"/>
                <a:tailEnd type="triangle"/>
              </a:ln>
              <a:effectLst/>
            </p:spPr>
          </p:cxnSp>
          <p:sp>
            <p:nvSpPr>
              <p:cNvPr id="158" name="椭圆 157"/>
              <p:cNvSpPr/>
              <p:nvPr/>
            </p:nvSpPr>
            <p:spPr>
              <a:xfrm>
                <a:off x="3346488" y="4167684"/>
                <a:ext cx="170015" cy="170015"/>
              </a:xfrm>
              <a:prstGeom prst="ellipse">
                <a:avLst/>
              </a:prstGeom>
              <a:solidFill>
                <a:srgbClr val="31859C"/>
              </a:solidFill>
              <a:ln w="12700" cap="flat" cmpd="sng" algn="ctr">
                <a:no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59" name="椭圆 158"/>
              <p:cNvSpPr/>
              <p:nvPr/>
            </p:nvSpPr>
            <p:spPr>
              <a:xfrm>
                <a:off x="5668740" y="4167684"/>
                <a:ext cx="170015" cy="170015"/>
              </a:xfrm>
              <a:prstGeom prst="ellipse">
                <a:avLst/>
              </a:prstGeom>
              <a:solidFill>
                <a:srgbClr val="31859C"/>
              </a:solidFill>
              <a:ln w="12700" cap="flat" cmpd="sng" algn="ctr">
                <a:no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60" name="椭圆 159"/>
              <p:cNvSpPr/>
              <p:nvPr/>
            </p:nvSpPr>
            <p:spPr>
              <a:xfrm>
                <a:off x="7990991" y="4167684"/>
                <a:ext cx="170015" cy="170015"/>
              </a:xfrm>
              <a:prstGeom prst="ellipse">
                <a:avLst/>
              </a:prstGeom>
              <a:solidFill>
                <a:srgbClr val="31859C"/>
              </a:solidFill>
              <a:ln w="12700" cap="flat" cmpd="sng" algn="ctr">
                <a:no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61" name="文本框 160"/>
              <p:cNvSpPr txBox="1"/>
              <p:nvPr/>
            </p:nvSpPr>
            <p:spPr>
              <a:xfrm>
                <a:off x="3064795" y="4310272"/>
                <a:ext cx="630137" cy="253394"/>
              </a:xfrm>
              <a:prstGeom prst="rect">
                <a:avLst/>
              </a:prstGeom>
              <a:noFill/>
            </p:spPr>
            <p:txBody>
              <a:bodyPr wrap="none" rtlCol="0">
                <a:spAutoFit/>
              </a:bodyPr>
              <a:lstStyle/>
              <a:p>
                <a:pPr marL="0" marR="0" lvl="0" indent="0" defTabSz="403205" eaLnBrk="1" fontAlgn="auto" latinLnBrk="0" hangingPunct="1">
                  <a:lnSpc>
                    <a:spcPct val="100000"/>
                  </a:lnSpc>
                  <a:spcBef>
                    <a:spcPts val="0"/>
                  </a:spcBef>
                  <a:spcAft>
                    <a:spcPts val="0"/>
                  </a:spcAft>
                  <a:buClrTx/>
                  <a:buSzTx/>
                  <a:buFontTx/>
                  <a:buNone/>
                  <a:tabLst/>
                  <a:defRPr/>
                </a:pPr>
                <a:r>
                  <a:rPr kumimoji="0" sz="1050" b="1" i="0" u="none" strike="noStrike" kern="0" cap="none" spc="0" normalizeH="0" baseline="0" noProof="0">
                    <a:ln>
                      <a:noFill/>
                    </a:ln>
                    <a:solidFill>
                      <a:srgbClr val="31859C"/>
                    </a:solidFill>
                    <a:effectLst/>
                    <a:uLnTx/>
                    <a:uFillTx/>
                    <a:latin typeface="微软雅黑" panose="020B0503020204020204" pitchFamily="34" charset="-122"/>
                    <a:ea typeface="微软雅黑" panose="020B0503020204020204" pitchFamily="34" charset="-122"/>
                    <a:cs typeface="Huawei Sans" panose="020C0503030203020204" pitchFamily="34" charset="0"/>
                  </a:rPr>
                  <a:t>1960s</a:t>
                </a:r>
              </a:p>
            </p:txBody>
          </p:sp>
          <p:sp>
            <p:nvSpPr>
              <p:cNvPr id="162" name="文本框 161"/>
              <p:cNvSpPr txBox="1"/>
              <p:nvPr/>
            </p:nvSpPr>
            <p:spPr>
              <a:xfrm>
                <a:off x="5375937" y="4360774"/>
                <a:ext cx="630137" cy="253394"/>
              </a:xfrm>
              <a:prstGeom prst="rect">
                <a:avLst/>
              </a:prstGeom>
              <a:noFill/>
            </p:spPr>
            <p:txBody>
              <a:bodyPr wrap="none" rtlCol="0">
                <a:spAutoFit/>
              </a:bodyPr>
              <a:lstStyle/>
              <a:p>
                <a:pPr marL="0" marR="0" lvl="0" indent="0" defTabSz="403205" eaLnBrk="1" fontAlgn="auto" latinLnBrk="0" hangingPunct="1">
                  <a:lnSpc>
                    <a:spcPct val="100000"/>
                  </a:lnSpc>
                  <a:spcBef>
                    <a:spcPts val="0"/>
                  </a:spcBef>
                  <a:spcAft>
                    <a:spcPts val="0"/>
                  </a:spcAft>
                  <a:buClrTx/>
                  <a:buSzTx/>
                  <a:buFontTx/>
                  <a:buNone/>
                  <a:tabLst/>
                  <a:defRPr/>
                </a:pPr>
                <a:r>
                  <a:rPr kumimoji="0" sz="1050" b="1" i="0" u="none" strike="noStrike" kern="0" cap="none" spc="0" normalizeH="0" baseline="0" noProof="0">
                    <a:ln>
                      <a:noFill/>
                    </a:ln>
                    <a:solidFill>
                      <a:srgbClr val="31859C"/>
                    </a:solidFill>
                    <a:effectLst/>
                    <a:uLnTx/>
                    <a:uFillTx/>
                    <a:latin typeface="微软雅黑" panose="020B0503020204020204" pitchFamily="34" charset="-122"/>
                    <a:ea typeface="微软雅黑" panose="020B0503020204020204" pitchFamily="34" charset="-122"/>
                    <a:cs typeface="Huawei Sans" panose="020C0503030203020204" pitchFamily="34" charset="0"/>
                  </a:rPr>
                  <a:t>1980s</a:t>
                </a:r>
              </a:p>
            </p:txBody>
          </p:sp>
          <p:sp>
            <p:nvSpPr>
              <p:cNvPr id="163" name="文本框 162"/>
              <p:cNvSpPr txBox="1"/>
              <p:nvPr/>
            </p:nvSpPr>
            <p:spPr>
              <a:xfrm>
                <a:off x="7794926" y="4310272"/>
                <a:ext cx="630137" cy="253394"/>
              </a:xfrm>
              <a:prstGeom prst="rect">
                <a:avLst/>
              </a:prstGeom>
              <a:noFill/>
            </p:spPr>
            <p:txBody>
              <a:bodyPr wrap="none" rtlCol="0">
                <a:spAutoFit/>
              </a:bodyPr>
              <a:lstStyle/>
              <a:p>
                <a:pPr marL="0" marR="0" lvl="0" indent="0" defTabSz="403205" eaLnBrk="1" fontAlgn="auto" latinLnBrk="0" hangingPunct="1">
                  <a:lnSpc>
                    <a:spcPct val="100000"/>
                  </a:lnSpc>
                  <a:spcBef>
                    <a:spcPts val="0"/>
                  </a:spcBef>
                  <a:spcAft>
                    <a:spcPts val="0"/>
                  </a:spcAft>
                  <a:buClrTx/>
                  <a:buSzTx/>
                  <a:buFontTx/>
                  <a:buNone/>
                  <a:tabLst/>
                  <a:defRPr/>
                </a:pPr>
                <a:r>
                  <a:rPr kumimoji="0" sz="1050" b="1" i="0" u="none" strike="noStrike" kern="0" cap="none" spc="0" normalizeH="0" baseline="0" noProof="0">
                    <a:ln>
                      <a:noFill/>
                    </a:ln>
                    <a:solidFill>
                      <a:srgbClr val="31859C"/>
                    </a:solidFill>
                    <a:effectLst/>
                    <a:uLnTx/>
                    <a:uFillTx/>
                    <a:latin typeface="微软雅黑" panose="020B0503020204020204" pitchFamily="34" charset="-122"/>
                    <a:ea typeface="微软雅黑" panose="020B0503020204020204" pitchFamily="34" charset="-122"/>
                    <a:cs typeface="Huawei Sans" panose="020C0503030203020204" pitchFamily="34" charset="0"/>
                  </a:rPr>
                  <a:t>2000s</a:t>
                </a:r>
              </a:p>
            </p:txBody>
          </p:sp>
          <p:sp>
            <p:nvSpPr>
              <p:cNvPr id="164" name="文本框 163"/>
              <p:cNvSpPr txBox="1"/>
              <p:nvPr/>
            </p:nvSpPr>
            <p:spPr>
              <a:xfrm>
                <a:off x="3082465" y="2937258"/>
                <a:ext cx="820891" cy="268300"/>
              </a:xfrm>
              <a:prstGeom prst="rect">
                <a:avLst/>
              </a:prstGeom>
              <a:noFill/>
            </p:spPr>
            <p:txBody>
              <a:bodyPr wrap="square" rtlCol="0">
                <a:spAutoFit/>
              </a:bodyPr>
              <a:lstStyle/>
              <a:p>
                <a:pPr marL="0" marR="0" lvl="0" indent="0" algn="ctr" defTabSz="403205"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rPr>
                  <a:t>Host</a:t>
                </a:r>
              </a:p>
            </p:txBody>
          </p:sp>
          <p:sp>
            <p:nvSpPr>
              <p:cNvPr id="165" name="文本框 164"/>
              <p:cNvSpPr txBox="1"/>
              <p:nvPr/>
            </p:nvSpPr>
            <p:spPr>
              <a:xfrm>
                <a:off x="5195391" y="2937257"/>
                <a:ext cx="1106697" cy="268300"/>
              </a:xfrm>
              <a:prstGeom prst="rect">
                <a:avLst/>
              </a:prstGeom>
              <a:noFill/>
            </p:spPr>
            <p:txBody>
              <a:bodyPr wrap="none" rtlCol="0">
                <a:spAutoFit/>
              </a:bodyPr>
              <a:lstStyle/>
              <a:p>
                <a:pPr marL="0" marR="0" lvl="0" indent="0" algn="ctr" defTabSz="403205"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rPr>
                  <a:t>PC internet</a:t>
                </a:r>
              </a:p>
            </p:txBody>
          </p:sp>
          <p:sp>
            <p:nvSpPr>
              <p:cNvPr id="166" name="文本框 165"/>
              <p:cNvSpPr txBox="1"/>
              <p:nvPr/>
            </p:nvSpPr>
            <p:spPr>
              <a:xfrm>
                <a:off x="7345326" y="2937258"/>
                <a:ext cx="1460327" cy="268300"/>
              </a:xfrm>
              <a:prstGeom prst="rect">
                <a:avLst/>
              </a:prstGeom>
              <a:noFill/>
            </p:spPr>
            <p:txBody>
              <a:bodyPr wrap="none" rtlCol="0">
                <a:spAutoFit/>
              </a:bodyPr>
              <a:lstStyle/>
              <a:p>
                <a:pPr marL="0" marR="0" lvl="0" indent="0" algn="ctr" defTabSz="403205"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rPr>
                  <a:t>Mobile internet</a:t>
                </a:r>
              </a:p>
            </p:txBody>
          </p:sp>
          <p:sp>
            <p:nvSpPr>
              <p:cNvPr id="167" name="文本框 166"/>
              <p:cNvSpPr txBox="1"/>
              <p:nvPr/>
            </p:nvSpPr>
            <p:spPr>
              <a:xfrm>
                <a:off x="9148257" y="2937258"/>
                <a:ext cx="2506065" cy="268300"/>
              </a:xfrm>
              <a:prstGeom prst="rect">
                <a:avLst/>
              </a:prstGeom>
              <a:noFill/>
            </p:spPr>
            <p:txBody>
              <a:bodyPr wrap="none" rtlCol="0">
                <a:spAutoFit/>
              </a:bodyPr>
              <a:lstStyle/>
              <a:p>
                <a:pPr marL="0" marR="0" lvl="0" indent="0" algn="ctr" defTabSz="403205"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Connected, intelligent world</a:t>
                </a:r>
              </a:p>
            </p:txBody>
          </p:sp>
          <p:sp>
            <p:nvSpPr>
              <p:cNvPr id="168" name="椭圆 167"/>
              <p:cNvSpPr/>
              <p:nvPr/>
            </p:nvSpPr>
            <p:spPr>
              <a:xfrm>
                <a:off x="10313243" y="4167684"/>
                <a:ext cx="170015" cy="170015"/>
              </a:xfrm>
              <a:prstGeom prst="ellipse">
                <a:avLst/>
              </a:prstGeom>
              <a:solidFill>
                <a:srgbClr val="31859C"/>
              </a:solidFill>
              <a:ln w="12700" cap="flat" cmpd="sng" algn="ctr">
                <a:no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69" name="文本框 168"/>
              <p:cNvSpPr txBox="1"/>
              <p:nvPr/>
            </p:nvSpPr>
            <p:spPr>
              <a:xfrm>
                <a:off x="10149151" y="4310272"/>
                <a:ext cx="703542" cy="253394"/>
              </a:xfrm>
              <a:prstGeom prst="rect">
                <a:avLst/>
              </a:prstGeom>
              <a:noFill/>
            </p:spPr>
            <p:txBody>
              <a:bodyPr wrap="square" rtlCol="0">
                <a:spAutoFit/>
              </a:bodyPr>
              <a:lstStyle/>
              <a:p>
                <a:pPr marL="0" marR="0" lvl="0" indent="0" defTabSz="403205" eaLnBrk="1" fontAlgn="auto" latinLnBrk="0" hangingPunct="1">
                  <a:lnSpc>
                    <a:spcPct val="100000"/>
                  </a:lnSpc>
                  <a:spcBef>
                    <a:spcPts val="0"/>
                  </a:spcBef>
                  <a:spcAft>
                    <a:spcPts val="0"/>
                  </a:spcAft>
                  <a:buClrTx/>
                  <a:buSzTx/>
                  <a:buFontTx/>
                  <a:buNone/>
                  <a:tabLst/>
                  <a:defRPr/>
                </a:pPr>
                <a:r>
                  <a:rPr kumimoji="0" sz="1050" b="1" i="0" u="none" strike="noStrike" kern="0" cap="none" spc="0" normalizeH="0" baseline="0" noProof="0" dirty="0">
                    <a:ln>
                      <a:noFill/>
                    </a:ln>
                    <a:solidFill>
                      <a:srgbClr val="31859C"/>
                    </a:solidFill>
                    <a:effectLst/>
                    <a:uLnTx/>
                    <a:uFillTx/>
                    <a:latin typeface="微软雅黑" panose="020B0503020204020204" pitchFamily="34" charset="-122"/>
                    <a:ea typeface="微软雅黑" panose="020B0503020204020204" pitchFamily="34" charset="-122"/>
                    <a:cs typeface="Huawei Sans" panose="020C0503030203020204" pitchFamily="34" charset="0"/>
                  </a:rPr>
                  <a:t>2020s</a:t>
                </a:r>
              </a:p>
            </p:txBody>
          </p:sp>
          <p:grpSp>
            <p:nvGrpSpPr>
              <p:cNvPr id="170" name="组合 150"/>
              <p:cNvGrpSpPr/>
              <p:nvPr/>
            </p:nvGrpSpPr>
            <p:grpSpPr>
              <a:xfrm>
                <a:off x="7935436" y="2447357"/>
                <a:ext cx="314484" cy="480411"/>
                <a:chOff x="-2672216" y="4015921"/>
                <a:chExt cx="795338" cy="1327150"/>
              </a:xfrm>
              <a:solidFill>
                <a:srgbClr val="666666"/>
              </a:solidFill>
            </p:grpSpPr>
            <p:sp>
              <p:nvSpPr>
                <p:cNvPr id="191" name="Freeform 13"/>
                <p:cNvSpPr>
                  <a:spLocks noEditPoints="1"/>
                </p:cNvSpPr>
                <p:nvPr/>
              </p:nvSpPr>
              <p:spPr bwMode="auto">
                <a:xfrm>
                  <a:off x="-2672216" y="4015921"/>
                  <a:ext cx="795338" cy="1327150"/>
                </a:xfrm>
                <a:custGeom>
                  <a:avLst/>
                  <a:gdLst/>
                  <a:ahLst/>
                  <a:cxnLst>
                    <a:cxn ang="0">
                      <a:pos x="188" y="0"/>
                    </a:cxn>
                    <a:cxn ang="0">
                      <a:pos x="23" y="0"/>
                    </a:cxn>
                    <a:cxn ang="0">
                      <a:pos x="0" y="24"/>
                    </a:cxn>
                    <a:cxn ang="0">
                      <a:pos x="0" y="330"/>
                    </a:cxn>
                    <a:cxn ang="0">
                      <a:pos x="23" y="354"/>
                    </a:cxn>
                    <a:cxn ang="0">
                      <a:pos x="188" y="354"/>
                    </a:cxn>
                    <a:cxn ang="0">
                      <a:pos x="212" y="330"/>
                    </a:cxn>
                    <a:cxn ang="0">
                      <a:pos x="212" y="24"/>
                    </a:cxn>
                    <a:cxn ang="0">
                      <a:pos x="188" y="0"/>
                    </a:cxn>
                    <a:cxn ang="0">
                      <a:pos x="200" y="330"/>
                    </a:cxn>
                    <a:cxn ang="0">
                      <a:pos x="188" y="342"/>
                    </a:cxn>
                    <a:cxn ang="0">
                      <a:pos x="23" y="342"/>
                    </a:cxn>
                    <a:cxn ang="0">
                      <a:pos x="12" y="330"/>
                    </a:cxn>
                    <a:cxn ang="0">
                      <a:pos x="12" y="24"/>
                    </a:cxn>
                    <a:cxn ang="0">
                      <a:pos x="23" y="12"/>
                    </a:cxn>
                    <a:cxn ang="0">
                      <a:pos x="188" y="12"/>
                    </a:cxn>
                    <a:cxn ang="0">
                      <a:pos x="200" y="24"/>
                    </a:cxn>
                    <a:cxn ang="0">
                      <a:pos x="200" y="330"/>
                    </a:cxn>
                  </a:cxnLst>
                  <a:rect l="0" t="0" r="r" b="b"/>
                  <a:pathLst>
                    <a:path w="212" h="354">
                      <a:moveTo>
                        <a:pt x="188" y="0"/>
                      </a:moveTo>
                      <a:cubicBezTo>
                        <a:pt x="23" y="0"/>
                        <a:pt x="23" y="0"/>
                        <a:pt x="23" y="0"/>
                      </a:cubicBezTo>
                      <a:cubicBezTo>
                        <a:pt x="10" y="0"/>
                        <a:pt x="0" y="11"/>
                        <a:pt x="0" y="24"/>
                      </a:cubicBezTo>
                      <a:cubicBezTo>
                        <a:pt x="0" y="330"/>
                        <a:pt x="0" y="330"/>
                        <a:pt x="0" y="330"/>
                      </a:cubicBezTo>
                      <a:cubicBezTo>
                        <a:pt x="0" y="343"/>
                        <a:pt x="10" y="354"/>
                        <a:pt x="23" y="354"/>
                      </a:cubicBezTo>
                      <a:cubicBezTo>
                        <a:pt x="188" y="354"/>
                        <a:pt x="188" y="354"/>
                        <a:pt x="188" y="354"/>
                      </a:cubicBezTo>
                      <a:cubicBezTo>
                        <a:pt x="201" y="354"/>
                        <a:pt x="212" y="343"/>
                        <a:pt x="212" y="330"/>
                      </a:cubicBezTo>
                      <a:cubicBezTo>
                        <a:pt x="212" y="24"/>
                        <a:pt x="212" y="24"/>
                        <a:pt x="212" y="24"/>
                      </a:cubicBezTo>
                      <a:cubicBezTo>
                        <a:pt x="212" y="11"/>
                        <a:pt x="201" y="0"/>
                        <a:pt x="188" y="0"/>
                      </a:cubicBezTo>
                      <a:close/>
                      <a:moveTo>
                        <a:pt x="200" y="330"/>
                      </a:moveTo>
                      <a:cubicBezTo>
                        <a:pt x="200" y="337"/>
                        <a:pt x="195" y="342"/>
                        <a:pt x="188" y="342"/>
                      </a:cubicBezTo>
                      <a:cubicBezTo>
                        <a:pt x="23" y="342"/>
                        <a:pt x="23" y="342"/>
                        <a:pt x="23" y="342"/>
                      </a:cubicBezTo>
                      <a:cubicBezTo>
                        <a:pt x="17" y="342"/>
                        <a:pt x="12" y="337"/>
                        <a:pt x="12" y="330"/>
                      </a:cubicBezTo>
                      <a:cubicBezTo>
                        <a:pt x="12" y="24"/>
                        <a:pt x="12" y="24"/>
                        <a:pt x="12" y="24"/>
                      </a:cubicBezTo>
                      <a:cubicBezTo>
                        <a:pt x="12" y="17"/>
                        <a:pt x="17" y="12"/>
                        <a:pt x="23" y="12"/>
                      </a:cubicBezTo>
                      <a:cubicBezTo>
                        <a:pt x="188" y="12"/>
                        <a:pt x="188" y="12"/>
                        <a:pt x="188" y="12"/>
                      </a:cubicBezTo>
                      <a:cubicBezTo>
                        <a:pt x="195" y="12"/>
                        <a:pt x="200" y="17"/>
                        <a:pt x="200" y="24"/>
                      </a:cubicBezTo>
                      <a:lnTo>
                        <a:pt x="200" y="330"/>
                      </a:lnTo>
                      <a:close/>
                    </a:path>
                  </a:pathLst>
                </a:custGeom>
                <a:grpFill/>
                <a:ln w="12700">
                  <a:solidFill>
                    <a:srgbClr val="898989"/>
                  </a:solidFill>
                  <a:round/>
                  <a:headEnd/>
                  <a:tailEnd/>
                </a:ln>
              </p:spPr>
              <p:txBody>
                <a:bodyPr vert="horz" wrap="square" lIns="80645" tIns="40323" rIns="80645" bIns="40323" numCol="1" anchor="t" anchorCtr="0" compatLnSpc="1">
                  <a:prstTxWarp prst="textNoShape">
                    <a:avLst/>
                  </a:prstTxWarp>
                </a:bodyPr>
                <a:lstStyle/>
                <a:p>
                  <a:pPr marL="0" marR="0" lvl="0" indent="0"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92" name="Freeform 14"/>
                <p:cNvSpPr>
                  <a:spLocks noEditPoints="1"/>
                </p:cNvSpPr>
                <p:nvPr/>
              </p:nvSpPr>
              <p:spPr bwMode="auto">
                <a:xfrm>
                  <a:off x="-2581729" y="4150858"/>
                  <a:ext cx="614364" cy="990599"/>
                </a:xfrm>
                <a:custGeom>
                  <a:avLst/>
                  <a:gdLst/>
                  <a:ahLst/>
                  <a:cxnLst>
                    <a:cxn ang="0">
                      <a:pos x="158" y="0"/>
                    </a:cxn>
                    <a:cxn ang="0">
                      <a:pos x="5" y="0"/>
                    </a:cxn>
                    <a:cxn ang="0">
                      <a:pos x="0" y="6"/>
                    </a:cxn>
                    <a:cxn ang="0">
                      <a:pos x="0" y="258"/>
                    </a:cxn>
                    <a:cxn ang="0">
                      <a:pos x="5" y="264"/>
                    </a:cxn>
                    <a:cxn ang="0">
                      <a:pos x="82" y="264"/>
                    </a:cxn>
                    <a:cxn ang="0">
                      <a:pos x="158" y="264"/>
                    </a:cxn>
                    <a:cxn ang="0">
                      <a:pos x="164" y="258"/>
                    </a:cxn>
                    <a:cxn ang="0">
                      <a:pos x="164" y="6"/>
                    </a:cxn>
                    <a:cxn ang="0">
                      <a:pos x="158" y="0"/>
                    </a:cxn>
                    <a:cxn ang="0">
                      <a:pos x="152" y="252"/>
                    </a:cxn>
                    <a:cxn ang="0">
                      <a:pos x="11" y="252"/>
                    </a:cxn>
                    <a:cxn ang="0">
                      <a:pos x="11" y="12"/>
                    </a:cxn>
                    <a:cxn ang="0">
                      <a:pos x="152" y="12"/>
                    </a:cxn>
                    <a:cxn ang="0">
                      <a:pos x="152" y="252"/>
                    </a:cxn>
                  </a:cxnLst>
                  <a:rect l="0" t="0" r="r" b="b"/>
                  <a:pathLst>
                    <a:path w="164" h="264">
                      <a:moveTo>
                        <a:pt x="158" y="0"/>
                      </a:moveTo>
                      <a:cubicBezTo>
                        <a:pt x="5" y="0"/>
                        <a:pt x="5" y="0"/>
                        <a:pt x="5" y="0"/>
                      </a:cubicBezTo>
                      <a:cubicBezTo>
                        <a:pt x="2" y="0"/>
                        <a:pt x="0" y="3"/>
                        <a:pt x="0" y="6"/>
                      </a:cubicBezTo>
                      <a:cubicBezTo>
                        <a:pt x="0" y="258"/>
                        <a:pt x="0" y="258"/>
                        <a:pt x="0" y="258"/>
                      </a:cubicBezTo>
                      <a:cubicBezTo>
                        <a:pt x="0" y="261"/>
                        <a:pt x="2" y="264"/>
                        <a:pt x="5" y="264"/>
                      </a:cubicBezTo>
                      <a:cubicBezTo>
                        <a:pt x="82" y="264"/>
                        <a:pt x="82" y="264"/>
                        <a:pt x="82" y="264"/>
                      </a:cubicBezTo>
                      <a:cubicBezTo>
                        <a:pt x="158" y="264"/>
                        <a:pt x="158" y="264"/>
                        <a:pt x="158" y="264"/>
                      </a:cubicBezTo>
                      <a:cubicBezTo>
                        <a:pt x="162" y="264"/>
                        <a:pt x="164" y="261"/>
                        <a:pt x="164" y="258"/>
                      </a:cubicBezTo>
                      <a:cubicBezTo>
                        <a:pt x="164" y="6"/>
                        <a:pt x="164" y="6"/>
                        <a:pt x="164" y="6"/>
                      </a:cubicBezTo>
                      <a:cubicBezTo>
                        <a:pt x="164" y="3"/>
                        <a:pt x="162" y="0"/>
                        <a:pt x="158" y="0"/>
                      </a:cubicBezTo>
                      <a:close/>
                      <a:moveTo>
                        <a:pt x="152" y="252"/>
                      </a:moveTo>
                      <a:cubicBezTo>
                        <a:pt x="11" y="252"/>
                        <a:pt x="11" y="252"/>
                        <a:pt x="11" y="252"/>
                      </a:cubicBezTo>
                      <a:cubicBezTo>
                        <a:pt x="11" y="12"/>
                        <a:pt x="11" y="12"/>
                        <a:pt x="11" y="12"/>
                      </a:cubicBezTo>
                      <a:cubicBezTo>
                        <a:pt x="152" y="12"/>
                        <a:pt x="152" y="12"/>
                        <a:pt x="152" y="12"/>
                      </a:cubicBezTo>
                      <a:lnTo>
                        <a:pt x="152" y="252"/>
                      </a:lnTo>
                      <a:close/>
                    </a:path>
                  </a:pathLst>
                </a:custGeom>
                <a:grpFill/>
                <a:ln w="12700">
                  <a:solidFill>
                    <a:srgbClr val="898989"/>
                  </a:solidFill>
                  <a:round/>
                  <a:headEnd/>
                  <a:tailEnd/>
                </a:ln>
              </p:spPr>
              <p:txBody>
                <a:bodyPr vert="horz" wrap="square" lIns="80645" tIns="40323" rIns="80645" bIns="40323" numCol="1" anchor="t" anchorCtr="0" compatLnSpc="1">
                  <a:prstTxWarp prst="textNoShape">
                    <a:avLst/>
                  </a:prstTxWarp>
                </a:bodyPr>
                <a:lstStyle/>
                <a:p>
                  <a:pPr marL="0" marR="0" lvl="0" indent="0"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93" name="Freeform 15"/>
                <p:cNvSpPr>
                  <a:spLocks noEditPoints="1"/>
                </p:cNvSpPr>
                <p:nvPr/>
              </p:nvSpPr>
              <p:spPr bwMode="auto">
                <a:xfrm>
                  <a:off x="-2342016" y="5141459"/>
                  <a:ext cx="131763" cy="134938"/>
                </a:xfrm>
                <a:custGeom>
                  <a:avLst/>
                  <a:gdLst/>
                  <a:ahLst/>
                  <a:cxnLst>
                    <a:cxn ang="0">
                      <a:pos x="0" y="18"/>
                    </a:cxn>
                    <a:cxn ang="0">
                      <a:pos x="18" y="36"/>
                    </a:cxn>
                    <a:cxn ang="0">
                      <a:pos x="35" y="18"/>
                    </a:cxn>
                    <a:cxn ang="0">
                      <a:pos x="18" y="0"/>
                    </a:cxn>
                    <a:cxn ang="0">
                      <a:pos x="0" y="18"/>
                    </a:cxn>
                    <a:cxn ang="0">
                      <a:pos x="18" y="12"/>
                    </a:cxn>
                    <a:cxn ang="0">
                      <a:pos x="24" y="18"/>
                    </a:cxn>
                    <a:cxn ang="0">
                      <a:pos x="18" y="24"/>
                    </a:cxn>
                    <a:cxn ang="0">
                      <a:pos x="12" y="18"/>
                    </a:cxn>
                    <a:cxn ang="0">
                      <a:pos x="18" y="12"/>
                    </a:cxn>
                  </a:cxnLst>
                  <a:rect l="0" t="0" r="r" b="b"/>
                  <a:pathLst>
                    <a:path w="35" h="36">
                      <a:moveTo>
                        <a:pt x="0" y="18"/>
                      </a:moveTo>
                      <a:cubicBezTo>
                        <a:pt x="0" y="28"/>
                        <a:pt x="8" y="36"/>
                        <a:pt x="18" y="36"/>
                      </a:cubicBezTo>
                      <a:cubicBezTo>
                        <a:pt x="28" y="36"/>
                        <a:pt x="35" y="28"/>
                        <a:pt x="35" y="18"/>
                      </a:cubicBezTo>
                      <a:cubicBezTo>
                        <a:pt x="35" y="8"/>
                        <a:pt x="28" y="0"/>
                        <a:pt x="18" y="0"/>
                      </a:cubicBezTo>
                      <a:cubicBezTo>
                        <a:pt x="8" y="0"/>
                        <a:pt x="0" y="8"/>
                        <a:pt x="0" y="18"/>
                      </a:cubicBezTo>
                      <a:close/>
                      <a:moveTo>
                        <a:pt x="18" y="12"/>
                      </a:moveTo>
                      <a:cubicBezTo>
                        <a:pt x="21" y="12"/>
                        <a:pt x="24" y="15"/>
                        <a:pt x="24" y="18"/>
                      </a:cubicBezTo>
                      <a:cubicBezTo>
                        <a:pt x="24" y="21"/>
                        <a:pt x="21" y="24"/>
                        <a:pt x="18" y="24"/>
                      </a:cubicBezTo>
                      <a:cubicBezTo>
                        <a:pt x="15" y="24"/>
                        <a:pt x="12" y="21"/>
                        <a:pt x="12" y="18"/>
                      </a:cubicBezTo>
                      <a:cubicBezTo>
                        <a:pt x="12" y="15"/>
                        <a:pt x="15" y="12"/>
                        <a:pt x="18" y="12"/>
                      </a:cubicBezTo>
                      <a:close/>
                    </a:path>
                  </a:pathLst>
                </a:custGeom>
                <a:grpFill/>
                <a:ln w="12700">
                  <a:solidFill>
                    <a:srgbClr val="898989"/>
                  </a:solidFill>
                  <a:round/>
                  <a:headEnd/>
                  <a:tailEnd/>
                </a:ln>
              </p:spPr>
              <p:txBody>
                <a:bodyPr vert="horz" wrap="square" lIns="80645" tIns="40323" rIns="80645" bIns="40323" numCol="1" anchor="t" anchorCtr="0" compatLnSpc="1">
                  <a:prstTxWarp prst="textNoShape">
                    <a:avLst/>
                  </a:prstTxWarp>
                </a:bodyPr>
                <a:lstStyle/>
                <a:p>
                  <a:pPr marL="0" marR="0" lvl="0" indent="0"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grpSp>
          <p:sp>
            <p:nvSpPr>
              <p:cNvPr id="171" name="Freeform 18"/>
              <p:cNvSpPr>
                <a:spLocks/>
              </p:cNvSpPr>
              <p:nvPr/>
            </p:nvSpPr>
            <p:spPr bwMode="auto">
              <a:xfrm>
                <a:off x="10198912" y="2456423"/>
                <a:ext cx="469087" cy="462280"/>
              </a:xfrm>
              <a:custGeom>
                <a:avLst/>
                <a:gdLst/>
                <a:ahLst/>
                <a:cxnLst>
                  <a:cxn ang="0">
                    <a:pos x="132" y="124"/>
                  </a:cxn>
                  <a:cxn ang="0">
                    <a:pos x="124" y="126"/>
                  </a:cxn>
                  <a:cxn ang="0">
                    <a:pos x="88" y="91"/>
                  </a:cxn>
                  <a:cxn ang="0">
                    <a:pos x="91" y="82"/>
                  </a:cxn>
                  <a:cxn ang="0">
                    <a:pos x="91" y="80"/>
                  </a:cxn>
                  <a:cxn ang="0">
                    <a:pos x="119" y="68"/>
                  </a:cxn>
                  <a:cxn ang="0">
                    <a:pos x="132" y="74"/>
                  </a:cxn>
                  <a:cxn ang="0">
                    <a:pos x="148" y="58"/>
                  </a:cxn>
                  <a:cxn ang="0">
                    <a:pos x="132" y="41"/>
                  </a:cxn>
                  <a:cxn ang="0">
                    <a:pos x="115" y="58"/>
                  </a:cxn>
                  <a:cxn ang="0">
                    <a:pos x="116" y="60"/>
                  </a:cxn>
                  <a:cxn ang="0">
                    <a:pos x="87" y="72"/>
                  </a:cxn>
                  <a:cxn ang="0">
                    <a:pos x="78" y="66"/>
                  </a:cxn>
                  <a:cxn ang="0">
                    <a:pos x="78" y="32"/>
                  </a:cxn>
                  <a:cxn ang="0">
                    <a:pos x="91" y="16"/>
                  </a:cxn>
                  <a:cxn ang="0">
                    <a:pos x="74" y="0"/>
                  </a:cxn>
                  <a:cxn ang="0">
                    <a:pos x="58" y="16"/>
                  </a:cxn>
                  <a:cxn ang="0">
                    <a:pos x="70" y="32"/>
                  </a:cxn>
                  <a:cxn ang="0">
                    <a:pos x="70" y="66"/>
                  </a:cxn>
                  <a:cxn ang="0">
                    <a:pos x="61" y="72"/>
                  </a:cxn>
                  <a:cxn ang="0">
                    <a:pos x="33" y="60"/>
                  </a:cxn>
                  <a:cxn ang="0">
                    <a:pos x="33" y="58"/>
                  </a:cxn>
                  <a:cxn ang="0">
                    <a:pos x="17" y="41"/>
                  </a:cxn>
                  <a:cxn ang="0">
                    <a:pos x="0" y="58"/>
                  </a:cxn>
                  <a:cxn ang="0">
                    <a:pos x="17" y="74"/>
                  </a:cxn>
                  <a:cxn ang="0">
                    <a:pos x="30" y="68"/>
                  </a:cxn>
                  <a:cxn ang="0">
                    <a:pos x="58" y="80"/>
                  </a:cxn>
                  <a:cxn ang="0">
                    <a:pos x="58" y="82"/>
                  </a:cxn>
                  <a:cxn ang="0">
                    <a:pos x="60" y="91"/>
                  </a:cxn>
                  <a:cxn ang="0">
                    <a:pos x="25" y="126"/>
                  </a:cxn>
                  <a:cxn ang="0">
                    <a:pos x="17" y="124"/>
                  </a:cxn>
                  <a:cxn ang="0">
                    <a:pos x="0" y="140"/>
                  </a:cxn>
                  <a:cxn ang="0">
                    <a:pos x="17" y="157"/>
                  </a:cxn>
                  <a:cxn ang="0">
                    <a:pos x="33" y="140"/>
                  </a:cxn>
                  <a:cxn ang="0">
                    <a:pos x="31" y="132"/>
                  </a:cxn>
                  <a:cxn ang="0">
                    <a:pos x="66" y="97"/>
                  </a:cxn>
                  <a:cxn ang="0">
                    <a:pos x="70" y="98"/>
                  </a:cxn>
                  <a:cxn ang="0">
                    <a:pos x="70" y="116"/>
                  </a:cxn>
                  <a:cxn ang="0">
                    <a:pos x="58" y="132"/>
                  </a:cxn>
                  <a:cxn ang="0">
                    <a:pos x="74" y="148"/>
                  </a:cxn>
                  <a:cxn ang="0">
                    <a:pos x="91" y="132"/>
                  </a:cxn>
                  <a:cxn ang="0">
                    <a:pos x="78" y="116"/>
                  </a:cxn>
                  <a:cxn ang="0">
                    <a:pos x="78" y="98"/>
                  </a:cxn>
                  <a:cxn ang="0">
                    <a:pos x="83" y="97"/>
                  </a:cxn>
                  <a:cxn ang="0">
                    <a:pos x="118" y="132"/>
                  </a:cxn>
                  <a:cxn ang="0">
                    <a:pos x="115" y="140"/>
                  </a:cxn>
                  <a:cxn ang="0">
                    <a:pos x="132" y="157"/>
                  </a:cxn>
                  <a:cxn ang="0">
                    <a:pos x="148" y="140"/>
                  </a:cxn>
                  <a:cxn ang="0">
                    <a:pos x="132" y="124"/>
                  </a:cxn>
                </a:cxnLst>
                <a:rect l="0" t="0" r="r" b="b"/>
                <a:pathLst>
                  <a:path w="148" h="157">
                    <a:moveTo>
                      <a:pt x="132" y="124"/>
                    </a:moveTo>
                    <a:cubicBezTo>
                      <a:pt x="129" y="124"/>
                      <a:pt x="126" y="124"/>
                      <a:pt x="124" y="126"/>
                    </a:cubicBezTo>
                    <a:cubicBezTo>
                      <a:pt x="88" y="91"/>
                      <a:pt x="88" y="91"/>
                      <a:pt x="88" y="91"/>
                    </a:cubicBezTo>
                    <a:cubicBezTo>
                      <a:pt x="90" y="88"/>
                      <a:pt x="91" y="85"/>
                      <a:pt x="91" y="82"/>
                    </a:cubicBezTo>
                    <a:cubicBezTo>
                      <a:pt x="91" y="82"/>
                      <a:pt x="91" y="81"/>
                      <a:pt x="91" y="80"/>
                    </a:cubicBezTo>
                    <a:cubicBezTo>
                      <a:pt x="119" y="68"/>
                      <a:pt x="119" y="68"/>
                      <a:pt x="119" y="68"/>
                    </a:cubicBezTo>
                    <a:cubicBezTo>
                      <a:pt x="122" y="72"/>
                      <a:pt x="127" y="74"/>
                      <a:pt x="132" y="74"/>
                    </a:cubicBezTo>
                    <a:cubicBezTo>
                      <a:pt x="141" y="74"/>
                      <a:pt x="148" y="67"/>
                      <a:pt x="148" y="58"/>
                    </a:cubicBezTo>
                    <a:cubicBezTo>
                      <a:pt x="148" y="49"/>
                      <a:pt x="141" y="41"/>
                      <a:pt x="132" y="41"/>
                    </a:cubicBezTo>
                    <a:cubicBezTo>
                      <a:pt x="123" y="41"/>
                      <a:pt x="115" y="49"/>
                      <a:pt x="115" y="58"/>
                    </a:cubicBezTo>
                    <a:cubicBezTo>
                      <a:pt x="115" y="59"/>
                      <a:pt x="116" y="59"/>
                      <a:pt x="116" y="60"/>
                    </a:cubicBezTo>
                    <a:cubicBezTo>
                      <a:pt x="87" y="72"/>
                      <a:pt x="87" y="72"/>
                      <a:pt x="87" y="72"/>
                    </a:cubicBezTo>
                    <a:cubicBezTo>
                      <a:pt x="85" y="70"/>
                      <a:pt x="82" y="67"/>
                      <a:pt x="78" y="66"/>
                    </a:cubicBezTo>
                    <a:cubicBezTo>
                      <a:pt x="78" y="32"/>
                      <a:pt x="78" y="32"/>
                      <a:pt x="78" y="32"/>
                    </a:cubicBezTo>
                    <a:cubicBezTo>
                      <a:pt x="85" y="31"/>
                      <a:pt x="91" y="24"/>
                      <a:pt x="91" y="16"/>
                    </a:cubicBezTo>
                    <a:cubicBezTo>
                      <a:pt x="91" y="7"/>
                      <a:pt x="83" y="0"/>
                      <a:pt x="74" y="0"/>
                    </a:cubicBezTo>
                    <a:cubicBezTo>
                      <a:pt x="65" y="0"/>
                      <a:pt x="58" y="7"/>
                      <a:pt x="58" y="16"/>
                    </a:cubicBezTo>
                    <a:cubicBezTo>
                      <a:pt x="58" y="24"/>
                      <a:pt x="63" y="31"/>
                      <a:pt x="70" y="32"/>
                    </a:cubicBezTo>
                    <a:cubicBezTo>
                      <a:pt x="70" y="66"/>
                      <a:pt x="70" y="66"/>
                      <a:pt x="70" y="66"/>
                    </a:cubicBezTo>
                    <a:cubicBezTo>
                      <a:pt x="67" y="67"/>
                      <a:pt x="64" y="70"/>
                      <a:pt x="61" y="72"/>
                    </a:cubicBezTo>
                    <a:cubicBezTo>
                      <a:pt x="33" y="60"/>
                      <a:pt x="33" y="60"/>
                      <a:pt x="33" y="60"/>
                    </a:cubicBezTo>
                    <a:cubicBezTo>
                      <a:pt x="33" y="59"/>
                      <a:pt x="33" y="59"/>
                      <a:pt x="33" y="58"/>
                    </a:cubicBezTo>
                    <a:cubicBezTo>
                      <a:pt x="33" y="49"/>
                      <a:pt x="26" y="41"/>
                      <a:pt x="17" y="41"/>
                    </a:cubicBezTo>
                    <a:cubicBezTo>
                      <a:pt x="8" y="41"/>
                      <a:pt x="0" y="49"/>
                      <a:pt x="0" y="58"/>
                    </a:cubicBezTo>
                    <a:cubicBezTo>
                      <a:pt x="0" y="67"/>
                      <a:pt x="8" y="74"/>
                      <a:pt x="17" y="74"/>
                    </a:cubicBezTo>
                    <a:cubicBezTo>
                      <a:pt x="22" y="74"/>
                      <a:pt x="27" y="72"/>
                      <a:pt x="30" y="68"/>
                    </a:cubicBezTo>
                    <a:cubicBezTo>
                      <a:pt x="58" y="80"/>
                      <a:pt x="58" y="80"/>
                      <a:pt x="58" y="80"/>
                    </a:cubicBezTo>
                    <a:cubicBezTo>
                      <a:pt x="58" y="81"/>
                      <a:pt x="58" y="82"/>
                      <a:pt x="58" y="82"/>
                    </a:cubicBezTo>
                    <a:cubicBezTo>
                      <a:pt x="58" y="85"/>
                      <a:pt x="59" y="88"/>
                      <a:pt x="60" y="91"/>
                    </a:cubicBezTo>
                    <a:cubicBezTo>
                      <a:pt x="25" y="126"/>
                      <a:pt x="25" y="126"/>
                      <a:pt x="25" y="126"/>
                    </a:cubicBezTo>
                    <a:cubicBezTo>
                      <a:pt x="23" y="124"/>
                      <a:pt x="20" y="124"/>
                      <a:pt x="17" y="124"/>
                    </a:cubicBezTo>
                    <a:cubicBezTo>
                      <a:pt x="8" y="124"/>
                      <a:pt x="0" y="131"/>
                      <a:pt x="0" y="140"/>
                    </a:cubicBezTo>
                    <a:cubicBezTo>
                      <a:pt x="0" y="149"/>
                      <a:pt x="8" y="157"/>
                      <a:pt x="17" y="157"/>
                    </a:cubicBezTo>
                    <a:cubicBezTo>
                      <a:pt x="26" y="157"/>
                      <a:pt x="33" y="149"/>
                      <a:pt x="33" y="140"/>
                    </a:cubicBezTo>
                    <a:cubicBezTo>
                      <a:pt x="33" y="137"/>
                      <a:pt x="32" y="134"/>
                      <a:pt x="31" y="132"/>
                    </a:cubicBezTo>
                    <a:cubicBezTo>
                      <a:pt x="66" y="97"/>
                      <a:pt x="66" y="97"/>
                      <a:pt x="66" y="97"/>
                    </a:cubicBezTo>
                    <a:cubicBezTo>
                      <a:pt x="67" y="97"/>
                      <a:pt x="69" y="98"/>
                      <a:pt x="70" y="98"/>
                    </a:cubicBezTo>
                    <a:cubicBezTo>
                      <a:pt x="70" y="116"/>
                      <a:pt x="70" y="116"/>
                      <a:pt x="70" y="116"/>
                    </a:cubicBezTo>
                    <a:cubicBezTo>
                      <a:pt x="63" y="118"/>
                      <a:pt x="58" y="124"/>
                      <a:pt x="58" y="132"/>
                    </a:cubicBezTo>
                    <a:cubicBezTo>
                      <a:pt x="58" y="141"/>
                      <a:pt x="65" y="148"/>
                      <a:pt x="74" y="148"/>
                    </a:cubicBezTo>
                    <a:cubicBezTo>
                      <a:pt x="83" y="148"/>
                      <a:pt x="91" y="141"/>
                      <a:pt x="91" y="132"/>
                    </a:cubicBezTo>
                    <a:cubicBezTo>
                      <a:pt x="91" y="124"/>
                      <a:pt x="85" y="118"/>
                      <a:pt x="78" y="116"/>
                    </a:cubicBezTo>
                    <a:cubicBezTo>
                      <a:pt x="78" y="98"/>
                      <a:pt x="78" y="98"/>
                      <a:pt x="78" y="98"/>
                    </a:cubicBezTo>
                    <a:cubicBezTo>
                      <a:pt x="80" y="98"/>
                      <a:pt x="81" y="97"/>
                      <a:pt x="83" y="97"/>
                    </a:cubicBezTo>
                    <a:cubicBezTo>
                      <a:pt x="118" y="132"/>
                      <a:pt x="118" y="132"/>
                      <a:pt x="118" y="132"/>
                    </a:cubicBezTo>
                    <a:cubicBezTo>
                      <a:pt x="116" y="134"/>
                      <a:pt x="115" y="137"/>
                      <a:pt x="115" y="140"/>
                    </a:cubicBezTo>
                    <a:cubicBezTo>
                      <a:pt x="115" y="149"/>
                      <a:pt x="123" y="157"/>
                      <a:pt x="132" y="157"/>
                    </a:cubicBezTo>
                    <a:cubicBezTo>
                      <a:pt x="141" y="157"/>
                      <a:pt x="148" y="149"/>
                      <a:pt x="148" y="140"/>
                    </a:cubicBezTo>
                    <a:cubicBezTo>
                      <a:pt x="148" y="131"/>
                      <a:pt x="141" y="124"/>
                      <a:pt x="132" y="124"/>
                    </a:cubicBezTo>
                    <a:close/>
                  </a:path>
                </a:pathLst>
              </a:custGeom>
              <a:solidFill>
                <a:srgbClr val="898989"/>
              </a:solidFill>
              <a:ln w="9525">
                <a:noFill/>
                <a:round/>
                <a:headEnd/>
                <a:tailEnd/>
              </a:ln>
            </p:spPr>
            <p:txBody>
              <a:bodyPr vert="horz" wrap="square" lIns="80645" tIns="40323" rIns="80645" bIns="40323" numCol="1" anchor="t" anchorCtr="0" compatLnSpc="1">
                <a:prstTxWarp prst="textNoShape">
                  <a:avLst/>
                </a:prstTxWarp>
              </a:bodyPr>
              <a:lstStyle/>
              <a:p>
                <a:pPr marL="0" marR="0" lvl="0" indent="0"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72" name="Freeform 15"/>
              <p:cNvSpPr>
                <a:spLocks noEditPoints="1"/>
              </p:cNvSpPr>
              <p:nvPr/>
            </p:nvSpPr>
            <p:spPr bwMode="auto">
              <a:xfrm>
                <a:off x="5514369" y="2454809"/>
                <a:ext cx="520671" cy="465509"/>
              </a:xfrm>
              <a:custGeom>
                <a:avLst/>
                <a:gdLst/>
                <a:ahLst/>
                <a:cxnLst>
                  <a:cxn ang="0">
                    <a:pos x="296" y="119"/>
                  </a:cxn>
                  <a:cxn ang="0">
                    <a:pos x="296" y="12"/>
                  </a:cxn>
                  <a:cxn ang="0">
                    <a:pos x="284" y="0"/>
                  </a:cxn>
                  <a:cxn ang="0">
                    <a:pos x="120" y="0"/>
                  </a:cxn>
                  <a:cxn ang="0">
                    <a:pos x="108" y="12"/>
                  </a:cxn>
                  <a:cxn ang="0">
                    <a:pos x="108" y="29"/>
                  </a:cxn>
                  <a:cxn ang="0">
                    <a:pos x="114" y="36"/>
                  </a:cxn>
                  <a:cxn ang="0">
                    <a:pos x="120" y="29"/>
                  </a:cxn>
                  <a:cxn ang="0">
                    <a:pos x="120" y="12"/>
                  </a:cxn>
                  <a:cxn ang="0">
                    <a:pos x="278" y="12"/>
                  </a:cxn>
                  <a:cxn ang="0">
                    <a:pos x="284" y="17"/>
                  </a:cxn>
                  <a:cxn ang="0">
                    <a:pos x="284" y="113"/>
                  </a:cxn>
                  <a:cxn ang="0">
                    <a:pos x="278" y="120"/>
                  </a:cxn>
                  <a:cxn ang="0">
                    <a:pos x="228" y="120"/>
                  </a:cxn>
                  <a:cxn ang="0">
                    <a:pos x="216" y="132"/>
                  </a:cxn>
                  <a:cxn ang="0">
                    <a:pos x="216" y="155"/>
                  </a:cxn>
                  <a:cxn ang="0">
                    <a:pos x="228" y="168"/>
                  </a:cxn>
                  <a:cxn ang="0">
                    <a:pos x="272" y="168"/>
                  </a:cxn>
                  <a:cxn ang="0">
                    <a:pos x="272" y="193"/>
                  </a:cxn>
                  <a:cxn ang="0">
                    <a:pos x="261" y="204"/>
                  </a:cxn>
                  <a:cxn ang="0">
                    <a:pos x="195" y="204"/>
                  </a:cxn>
                  <a:cxn ang="0">
                    <a:pos x="188" y="197"/>
                  </a:cxn>
                  <a:cxn ang="0">
                    <a:pos x="182" y="192"/>
                  </a:cxn>
                  <a:cxn ang="0">
                    <a:pos x="127" y="192"/>
                  </a:cxn>
                  <a:cxn ang="0">
                    <a:pos x="120" y="186"/>
                  </a:cxn>
                  <a:cxn ang="0">
                    <a:pos x="127" y="180"/>
                  </a:cxn>
                  <a:cxn ang="0">
                    <a:pos x="176" y="180"/>
                  </a:cxn>
                  <a:cxn ang="0">
                    <a:pos x="188" y="167"/>
                  </a:cxn>
                  <a:cxn ang="0">
                    <a:pos x="188" y="60"/>
                  </a:cxn>
                  <a:cxn ang="0">
                    <a:pos x="177" y="48"/>
                  </a:cxn>
                  <a:cxn ang="0">
                    <a:pos x="12" y="48"/>
                  </a:cxn>
                  <a:cxn ang="0">
                    <a:pos x="0" y="60"/>
                  </a:cxn>
                  <a:cxn ang="0">
                    <a:pos x="0" y="168"/>
                  </a:cxn>
                  <a:cxn ang="0">
                    <a:pos x="12" y="180"/>
                  </a:cxn>
                  <a:cxn ang="0">
                    <a:pos x="62" y="180"/>
                  </a:cxn>
                  <a:cxn ang="0">
                    <a:pos x="68" y="185"/>
                  </a:cxn>
                  <a:cxn ang="0">
                    <a:pos x="62" y="192"/>
                  </a:cxn>
                  <a:cxn ang="0">
                    <a:pos x="7" y="192"/>
                  </a:cxn>
                  <a:cxn ang="0">
                    <a:pos x="0" y="198"/>
                  </a:cxn>
                  <a:cxn ang="0">
                    <a:pos x="0" y="210"/>
                  </a:cxn>
                  <a:cxn ang="0">
                    <a:pos x="7" y="216"/>
                  </a:cxn>
                  <a:cxn ang="0">
                    <a:pos x="261" y="216"/>
                  </a:cxn>
                  <a:cxn ang="0">
                    <a:pos x="278" y="228"/>
                  </a:cxn>
                  <a:cxn ang="0">
                    <a:pos x="296" y="210"/>
                  </a:cxn>
                  <a:cxn ang="0">
                    <a:pos x="284" y="193"/>
                  </a:cxn>
                  <a:cxn ang="0">
                    <a:pos x="284" y="168"/>
                  </a:cxn>
                  <a:cxn ang="0">
                    <a:pos x="296" y="156"/>
                  </a:cxn>
                  <a:cxn ang="0">
                    <a:pos x="284" y="144"/>
                  </a:cxn>
                  <a:cxn ang="0">
                    <a:pos x="236" y="144"/>
                  </a:cxn>
                  <a:cxn ang="0">
                    <a:pos x="228" y="137"/>
                  </a:cxn>
                  <a:cxn ang="0">
                    <a:pos x="235" y="132"/>
                  </a:cxn>
                  <a:cxn ang="0">
                    <a:pos x="284" y="132"/>
                  </a:cxn>
                  <a:cxn ang="0">
                    <a:pos x="296" y="119"/>
                  </a:cxn>
                  <a:cxn ang="0">
                    <a:pos x="12" y="161"/>
                  </a:cxn>
                  <a:cxn ang="0">
                    <a:pos x="12" y="65"/>
                  </a:cxn>
                  <a:cxn ang="0">
                    <a:pos x="18" y="60"/>
                  </a:cxn>
                  <a:cxn ang="0">
                    <a:pos x="170" y="60"/>
                  </a:cxn>
                  <a:cxn ang="0">
                    <a:pos x="176" y="66"/>
                  </a:cxn>
                  <a:cxn ang="0">
                    <a:pos x="176" y="161"/>
                  </a:cxn>
                  <a:cxn ang="0">
                    <a:pos x="170" y="168"/>
                  </a:cxn>
                  <a:cxn ang="0">
                    <a:pos x="19" y="168"/>
                  </a:cxn>
                  <a:cxn ang="0">
                    <a:pos x="12" y="161"/>
                  </a:cxn>
                </a:cxnLst>
                <a:rect l="0" t="0" r="r" b="b"/>
                <a:pathLst>
                  <a:path w="297" h="228">
                    <a:moveTo>
                      <a:pt x="296" y="119"/>
                    </a:moveTo>
                    <a:cubicBezTo>
                      <a:pt x="296" y="12"/>
                      <a:pt x="296" y="12"/>
                      <a:pt x="296" y="12"/>
                    </a:cubicBezTo>
                    <a:cubicBezTo>
                      <a:pt x="296" y="12"/>
                      <a:pt x="297" y="0"/>
                      <a:pt x="284" y="0"/>
                    </a:cubicBezTo>
                    <a:cubicBezTo>
                      <a:pt x="256" y="0"/>
                      <a:pt x="130" y="0"/>
                      <a:pt x="120" y="0"/>
                    </a:cubicBezTo>
                    <a:cubicBezTo>
                      <a:pt x="109" y="0"/>
                      <a:pt x="108" y="12"/>
                      <a:pt x="108" y="12"/>
                    </a:cubicBezTo>
                    <a:cubicBezTo>
                      <a:pt x="108" y="29"/>
                      <a:pt x="108" y="29"/>
                      <a:pt x="108" y="29"/>
                    </a:cubicBezTo>
                    <a:cubicBezTo>
                      <a:pt x="108" y="29"/>
                      <a:pt x="108" y="36"/>
                      <a:pt x="114" y="36"/>
                    </a:cubicBezTo>
                    <a:cubicBezTo>
                      <a:pt x="120" y="36"/>
                      <a:pt x="120" y="29"/>
                      <a:pt x="120" y="29"/>
                    </a:cubicBezTo>
                    <a:cubicBezTo>
                      <a:pt x="120" y="12"/>
                      <a:pt x="120" y="12"/>
                      <a:pt x="120" y="12"/>
                    </a:cubicBezTo>
                    <a:cubicBezTo>
                      <a:pt x="120" y="12"/>
                      <a:pt x="272" y="12"/>
                      <a:pt x="278" y="12"/>
                    </a:cubicBezTo>
                    <a:cubicBezTo>
                      <a:pt x="285" y="12"/>
                      <a:pt x="284" y="17"/>
                      <a:pt x="284" y="17"/>
                    </a:cubicBezTo>
                    <a:cubicBezTo>
                      <a:pt x="284" y="113"/>
                      <a:pt x="284" y="113"/>
                      <a:pt x="284" y="113"/>
                    </a:cubicBezTo>
                    <a:cubicBezTo>
                      <a:pt x="284" y="113"/>
                      <a:pt x="284" y="120"/>
                      <a:pt x="278" y="120"/>
                    </a:cubicBezTo>
                    <a:cubicBezTo>
                      <a:pt x="275" y="120"/>
                      <a:pt x="235" y="120"/>
                      <a:pt x="228" y="120"/>
                    </a:cubicBezTo>
                    <a:cubicBezTo>
                      <a:pt x="216" y="120"/>
                      <a:pt x="216" y="132"/>
                      <a:pt x="216" y="132"/>
                    </a:cubicBezTo>
                    <a:cubicBezTo>
                      <a:pt x="216" y="155"/>
                      <a:pt x="216" y="155"/>
                      <a:pt x="216" y="155"/>
                    </a:cubicBezTo>
                    <a:cubicBezTo>
                      <a:pt x="216" y="155"/>
                      <a:pt x="216" y="168"/>
                      <a:pt x="228" y="168"/>
                    </a:cubicBezTo>
                    <a:cubicBezTo>
                      <a:pt x="240" y="168"/>
                      <a:pt x="272" y="168"/>
                      <a:pt x="272" y="168"/>
                    </a:cubicBezTo>
                    <a:cubicBezTo>
                      <a:pt x="272" y="193"/>
                      <a:pt x="272" y="193"/>
                      <a:pt x="272" y="193"/>
                    </a:cubicBezTo>
                    <a:cubicBezTo>
                      <a:pt x="267" y="195"/>
                      <a:pt x="263" y="199"/>
                      <a:pt x="261" y="204"/>
                    </a:cubicBezTo>
                    <a:cubicBezTo>
                      <a:pt x="261" y="204"/>
                      <a:pt x="202" y="204"/>
                      <a:pt x="195" y="204"/>
                    </a:cubicBezTo>
                    <a:cubicBezTo>
                      <a:pt x="189" y="204"/>
                      <a:pt x="188" y="197"/>
                      <a:pt x="188" y="197"/>
                    </a:cubicBezTo>
                    <a:cubicBezTo>
                      <a:pt x="188" y="197"/>
                      <a:pt x="189" y="192"/>
                      <a:pt x="182" y="192"/>
                    </a:cubicBezTo>
                    <a:cubicBezTo>
                      <a:pt x="175" y="192"/>
                      <a:pt x="127" y="192"/>
                      <a:pt x="127" y="192"/>
                    </a:cubicBezTo>
                    <a:cubicBezTo>
                      <a:pt x="127" y="192"/>
                      <a:pt x="120" y="192"/>
                      <a:pt x="120" y="186"/>
                    </a:cubicBezTo>
                    <a:cubicBezTo>
                      <a:pt x="120" y="179"/>
                      <a:pt x="127" y="180"/>
                      <a:pt x="127" y="180"/>
                    </a:cubicBezTo>
                    <a:cubicBezTo>
                      <a:pt x="127" y="180"/>
                      <a:pt x="170" y="180"/>
                      <a:pt x="176" y="180"/>
                    </a:cubicBezTo>
                    <a:cubicBezTo>
                      <a:pt x="188" y="180"/>
                      <a:pt x="188" y="167"/>
                      <a:pt x="188" y="167"/>
                    </a:cubicBezTo>
                    <a:cubicBezTo>
                      <a:pt x="188" y="60"/>
                      <a:pt x="188" y="60"/>
                      <a:pt x="188" y="60"/>
                    </a:cubicBezTo>
                    <a:cubicBezTo>
                      <a:pt x="188" y="60"/>
                      <a:pt x="189" y="48"/>
                      <a:pt x="177" y="48"/>
                    </a:cubicBezTo>
                    <a:cubicBezTo>
                      <a:pt x="164" y="48"/>
                      <a:pt x="24" y="48"/>
                      <a:pt x="12" y="48"/>
                    </a:cubicBezTo>
                    <a:cubicBezTo>
                      <a:pt x="0" y="48"/>
                      <a:pt x="0" y="60"/>
                      <a:pt x="0" y="60"/>
                    </a:cubicBezTo>
                    <a:cubicBezTo>
                      <a:pt x="0" y="168"/>
                      <a:pt x="0" y="168"/>
                      <a:pt x="0" y="168"/>
                    </a:cubicBezTo>
                    <a:cubicBezTo>
                      <a:pt x="0" y="168"/>
                      <a:pt x="0" y="180"/>
                      <a:pt x="12" y="180"/>
                    </a:cubicBezTo>
                    <a:cubicBezTo>
                      <a:pt x="19" y="180"/>
                      <a:pt x="62" y="180"/>
                      <a:pt x="62" y="180"/>
                    </a:cubicBezTo>
                    <a:cubicBezTo>
                      <a:pt x="62" y="180"/>
                      <a:pt x="68" y="179"/>
                      <a:pt x="68" y="185"/>
                    </a:cubicBezTo>
                    <a:cubicBezTo>
                      <a:pt x="68" y="191"/>
                      <a:pt x="62" y="192"/>
                      <a:pt x="62" y="192"/>
                    </a:cubicBezTo>
                    <a:cubicBezTo>
                      <a:pt x="62" y="192"/>
                      <a:pt x="14" y="192"/>
                      <a:pt x="7" y="192"/>
                    </a:cubicBezTo>
                    <a:cubicBezTo>
                      <a:pt x="0" y="192"/>
                      <a:pt x="0" y="198"/>
                      <a:pt x="0" y="198"/>
                    </a:cubicBezTo>
                    <a:cubicBezTo>
                      <a:pt x="0" y="210"/>
                      <a:pt x="0" y="210"/>
                      <a:pt x="0" y="210"/>
                    </a:cubicBezTo>
                    <a:cubicBezTo>
                      <a:pt x="0" y="210"/>
                      <a:pt x="0" y="216"/>
                      <a:pt x="7" y="216"/>
                    </a:cubicBezTo>
                    <a:cubicBezTo>
                      <a:pt x="13" y="216"/>
                      <a:pt x="261" y="216"/>
                      <a:pt x="261" y="216"/>
                    </a:cubicBezTo>
                    <a:cubicBezTo>
                      <a:pt x="264" y="223"/>
                      <a:pt x="270" y="228"/>
                      <a:pt x="278" y="228"/>
                    </a:cubicBezTo>
                    <a:cubicBezTo>
                      <a:pt x="288" y="228"/>
                      <a:pt x="296" y="220"/>
                      <a:pt x="296" y="210"/>
                    </a:cubicBezTo>
                    <a:cubicBezTo>
                      <a:pt x="296" y="202"/>
                      <a:pt x="291" y="195"/>
                      <a:pt x="284" y="193"/>
                    </a:cubicBezTo>
                    <a:cubicBezTo>
                      <a:pt x="284" y="168"/>
                      <a:pt x="284" y="168"/>
                      <a:pt x="284" y="168"/>
                    </a:cubicBezTo>
                    <a:cubicBezTo>
                      <a:pt x="284" y="168"/>
                      <a:pt x="296" y="168"/>
                      <a:pt x="296" y="156"/>
                    </a:cubicBezTo>
                    <a:cubicBezTo>
                      <a:pt x="296" y="144"/>
                      <a:pt x="284" y="144"/>
                      <a:pt x="284" y="144"/>
                    </a:cubicBezTo>
                    <a:cubicBezTo>
                      <a:pt x="236" y="144"/>
                      <a:pt x="236" y="144"/>
                      <a:pt x="236" y="144"/>
                    </a:cubicBezTo>
                    <a:cubicBezTo>
                      <a:pt x="236" y="144"/>
                      <a:pt x="228" y="144"/>
                      <a:pt x="228" y="137"/>
                    </a:cubicBezTo>
                    <a:cubicBezTo>
                      <a:pt x="228" y="131"/>
                      <a:pt x="235" y="132"/>
                      <a:pt x="235" y="132"/>
                    </a:cubicBezTo>
                    <a:cubicBezTo>
                      <a:pt x="235" y="132"/>
                      <a:pt x="278" y="132"/>
                      <a:pt x="284" y="132"/>
                    </a:cubicBezTo>
                    <a:cubicBezTo>
                      <a:pt x="296" y="132"/>
                      <a:pt x="296" y="119"/>
                      <a:pt x="296" y="119"/>
                    </a:cubicBezTo>
                    <a:close/>
                    <a:moveTo>
                      <a:pt x="12" y="161"/>
                    </a:moveTo>
                    <a:cubicBezTo>
                      <a:pt x="12" y="65"/>
                      <a:pt x="12" y="65"/>
                      <a:pt x="12" y="65"/>
                    </a:cubicBezTo>
                    <a:cubicBezTo>
                      <a:pt x="12" y="65"/>
                      <a:pt x="12" y="60"/>
                      <a:pt x="18" y="60"/>
                    </a:cubicBezTo>
                    <a:cubicBezTo>
                      <a:pt x="24" y="60"/>
                      <a:pt x="148" y="60"/>
                      <a:pt x="170" y="60"/>
                    </a:cubicBezTo>
                    <a:cubicBezTo>
                      <a:pt x="176" y="60"/>
                      <a:pt x="176" y="66"/>
                      <a:pt x="176" y="66"/>
                    </a:cubicBezTo>
                    <a:cubicBezTo>
                      <a:pt x="176" y="161"/>
                      <a:pt x="176" y="161"/>
                      <a:pt x="176" y="161"/>
                    </a:cubicBezTo>
                    <a:cubicBezTo>
                      <a:pt x="176" y="161"/>
                      <a:pt x="176" y="168"/>
                      <a:pt x="170" y="168"/>
                    </a:cubicBezTo>
                    <a:cubicBezTo>
                      <a:pt x="149" y="168"/>
                      <a:pt x="24" y="168"/>
                      <a:pt x="19" y="168"/>
                    </a:cubicBezTo>
                    <a:cubicBezTo>
                      <a:pt x="13" y="168"/>
                      <a:pt x="12" y="161"/>
                      <a:pt x="12" y="161"/>
                    </a:cubicBezTo>
                    <a:close/>
                  </a:path>
                </a:pathLst>
              </a:custGeom>
              <a:solidFill>
                <a:srgbClr val="898989"/>
              </a:solidFill>
              <a:ln w="9525">
                <a:noFill/>
                <a:round/>
                <a:headEnd/>
                <a:tailEnd/>
              </a:ln>
            </p:spPr>
            <p:txBody>
              <a:bodyPr vert="horz" wrap="square" lIns="80645" tIns="40323" rIns="80645" bIns="40323" numCol="1" anchor="t" anchorCtr="0" compatLnSpc="1">
                <a:prstTxWarp prst="textNoShape">
                  <a:avLst/>
                </a:prstTxWarp>
              </a:bodyPr>
              <a:lstStyle/>
              <a:p>
                <a:pPr marL="0" marR="0" lvl="0" indent="0" defTabSz="403205"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sp>
            <p:nvSpPr>
              <p:cNvPr id="173" name="椭圆 172"/>
              <p:cNvSpPr/>
              <p:nvPr/>
            </p:nvSpPr>
            <p:spPr>
              <a:xfrm>
                <a:off x="1206545" y="4167684"/>
                <a:ext cx="170015" cy="170015"/>
              </a:xfrm>
              <a:prstGeom prst="ellipse">
                <a:avLst/>
              </a:prstGeom>
              <a:solidFill>
                <a:srgbClr val="31859C"/>
              </a:solidFill>
              <a:ln w="12700" cap="flat" cmpd="sng" algn="ctr">
                <a:no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sym typeface="Arial" panose="020B0604020202020204" pitchFamily="34" charset="0"/>
                </a:endParaRPr>
              </a:p>
            </p:txBody>
          </p:sp>
          <p:cxnSp>
            <p:nvCxnSpPr>
              <p:cNvPr id="174" name="直接箭头连接符 173"/>
              <p:cNvCxnSpPr/>
              <p:nvPr/>
            </p:nvCxnSpPr>
            <p:spPr>
              <a:xfrm flipH="1" flipV="1">
                <a:off x="1268757" y="3237803"/>
                <a:ext cx="0" cy="935998"/>
              </a:xfrm>
              <a:prstGeom prst="straightConnector1">
                <a:avLst/>
              </a:prstGeom>
              <a:noFill/>
              <a:ln w="28575" cap="flat" cmpd="sng" algn="ctr">
                <a:solidFill>
                  <a:srgbClr val="898989"/>
                </a:solidFill>
                <a:prstDash val="solid"/>
                <a:miter lim="800000"/>
                <a:tailEnd type="triangle"/>
              </a:ln>
              <a:effectLst/>
            </p:spPr>
          </p:cxnSp>
          <p:grpSp>
            <p:nvGrpSpPr>
              <p:cNvPr id="175" name="组合 174"/>
              <p:cNvGrpSpPr/>
              <p:nvPr/>
            </p:nvGrpSpPr>
            <p:grpSpPr>
              <a:xfrm>
                <a:off x="3137492" y="2491400"/>
                <a:ext cx="567004" cy="392327"/>
                <a:chOff x="296354" y="4618221"/>
                <a:chExt cx="567004" cy="490017"/>
              </a:xfrm>
            </p:grpSpPr>
            <p:sp>
              <p:nvSpPr>
                <p:cNvPr id="189" name="棱台 188"/>
                <p:cNvSpPr/>
                <p:nvPr/>
              </p:nvSpPr>
              <p:spPr>
                <a:xfrm>
                  <a:off x="296354" y="4660563"/>
                  <a:ext cx="360483" cy="447675"/>
                </a:xfrm>
                <a:prstGeom prst="bevel">
                  <a:avLst/>
                </a:prstGeom>
                <a:noFill/>
                <a:ln w="12700" cap="flat" cmpd="sng" algn="ctr">
                  <a:solidFill>
                    <a:srgbClr val="151515"/>
                  </a:solid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sp>
              <p:nvSpPr>
                <p:cNvPr id="190" name="棱台 189"/>
                <p:cNvSpPr/>
                <p:nvPr/>
              </p:nvSpPr>
              <p:spPr>
                <a:xfrm>
                  <a:off x="502875" y="4618221"/>
                  <a:ext cx="360483" cy="447675"/>
                </a:xfrm>
                <a:prstGeom prst="bevel">
                  <a:avLst/>
                </a:prstGeom>
                <a:noFill/>
                <a:ln w="12700" cap="flat" cmpd="sng" algn="ctr">
                  <a:solidFill>
                    <a:srgbClr val="151515"/>
                  </a:solid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grpSp>
          <p:sp>
            <p:nvSpPr>
              <p:cNvPr id="176" name="文本框 175"/>
              <p:cNvSpPr txBox="1"/>
              <p:nvPr/>
            </p:nvSpPr>
            <p:spPr>
              <a:xfrm>
                <a:off x="458124" y="2937258"/>
                <a:ext cx="1581572" cy="268300"/>
              </a:xfrm>
              <a:prstGeom prst="rect">
                <a:avLst/>
              </a:prstGeom>
              <a:noFill/>
            </p:spPr>
            <p:txBody>
              <a:bodyPr wrap="none" rtlCol="0">
                <a:spAutoFit/>
              </a:bodyPr>
              <a:lstStyle/>
              <a:p>
                <a:pPr marL="0" marR="0" lvl="0" indent="0" algn="ctr" defTabSz="403205"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1D1D1A"/>
                    </a:solidFill>
                    <a:effectLst/>
                    <a:uLnTx/>
                    <a:uFillTx/>
                    <a:latin typeface="微软雅黑" panose="020B0503020204020204" pitchFamily="34" charset="-122"/>
                    <a:ea typeface="微软雅黑" panose="020B0503020204020204" pitchFamily="34" charset="-122"/>
                    <a:cs typeface="Huawei Sans" panose="020C0503030203020204" pitchFamily="34" charset="0"/>
                  </a:rPr>
                  <a:t>Batch processing</a:t>
                </a:r>
              </a:p>
            </p:txBody>
          </p:sp>
          <p:sp>
            <p:nvSpPr>
              <p:cNvPr id="177" name="文本框 176"/>
              <p:cNvSpPr txBox="1"/>
              <p:nvPr/>
            </p:nvSpPr>
            <p:spPr>
              <a:xfrm>
                <a:off x="2614713" y="4587271"/>
                <a:ext cx="1819082" cy="447167"/>
              </a:xfrm>
              <a:prstGeom prst="rect">
                <a:avLst/>
              </a:prstGeom>
              <a:noFill/>
              <a:ln>
                <a:noFill/>
              </a:ln>
            </p:spPr>
            <p:txBody>
              <a:bodyPr wrap="square" rtlCol="0">
                <a:spAutoFit/>
              </a:bodyPr>
              <a:lstStyle>
                <a:defPPr>
                  <a:defRPr lang="en-US"/>
                </a:defPPr>
                <a:lvl1pPr algn="ctr">
                  <a:defRPr sz="1400" b="1">
                    <a:solidFill>
                      <a:srgbClr val="000000"/>
                    </a:solidFill>
                    <a:latin typeface="Arial" panose="020B0503020204020204" pitchFamily="34" charset="-122"/>
                    <a:ea typeface="微软雅黑" panose="020B0503020204020204" pitchFamily="34" charset="-122"/>
                  </a:defRPr>
                </a:lvl1pPr>
              </a:lstStyle>
              <a:p>
                <a:pPr marL="252003" marR="0" lvl="0" indent="-252003" algn="l"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0" cap="none" spc="0" normalizeH="0" baseline="0" noProof="0">
                    <a:ln>
                      <a:noFill/>
                    </a:ln>
                    <a:solidFill>
                      <a:srgbClr val="000000"/>
                    </a:solidFill>
                    <a:effectLst/>
                    <a:uLnTx/>
                    <a:uFillTx/>
                    <a:latin typeface="微软雅黑" panose="020B0503020204020204" pitchFamily="34" charset="-122"/>
                    <a:cs typeface="Huawei Sans" panose="020C0503030203020204" pitchFamily="34" charset="0"/>
                  </a:rPr>
                  <a:t>OS/360 (1964)</a:t>
                </a:r>
              </a:p>
              <a:p>
                <a:pPr marL="252003" marR="0" lvl="0" indent="-252003" algn="l"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0" i="0" u="none" strike="noStrike" kern="0" cap="none" spc="0" normalizeH="0" baseline="0" noProof="0">
                    <a:ln>
                      <a:noFill/>
                    </a:ln>
                    <a:solidFill>
                      <a:srgbClr val="000000"/>
                    </a:solidFill>
                    <a:effectLst/>
                    <a:uLnTx/>
                    <a:uFillTx/>
                    <a:latin typeface="微软雅黑" panose="020B0503020204020204" pitchFamily="34" charset="-122"/>
                    <a:cs typeface="Huawei Sans" panose="020C0503030203020204" pitchFamily="34" charset="0"/>
                  </a:rPr>
                  <a:t>UNIX (1969)</a:t>
                </a:r>
              </a:p>
            </p:txBody>
          </p:sp>
          <p:sp>
            <p:nvSpPr>
              <p:cNvPr id="178" name="文本框 177"/>
              <p:cNvSpPr txBox="1"/>
              <p:nvPr/>
            </p:nvSpPr>
            <p:spPr>
              <a:xfrm>
                <a:off x="992846" y="4310272"/>
                <a:ext cx="557727" cy="253394"/>
              </a:xfrm>
              <a:prstGeom prst="rect">
                <a:avLst/>
              </a:prstGeom>
              <a:noFill/>
            </p:spPr>
            <p:txBody>
              <a:bodyPr wrap="none" rtlCol="0">
                <a:spAutoFit/>
              </a:bodyPr>
              <a:lstStyle/>
              <a:p>
                <a:pPr marL="0" marR="0" lvl="0" indent="0" defTabSz="403205" eaLnBrk="1" fontAlgn="auto" latinLnBrk="0" hangingPunct="1">
                  <a:lnSpc>
                    <a:spcPct val="100000"/>
                  </a:lnSpc>
                  <a:spcBef>
                    <a:spcPts val="0"/>
                  </a:spcBef>
                  <a:spcAft>
                    <a:spcPts val="0"/>
                  </a:spcAft>
                  <a:buClrTx/>
                  <a:buSzTx/>
                  <a:buFontTx/>
                  <a:buNone/>
                  <a:tabLst/>
                  <a:defRPr/>
                </a:pPr>
                <a:r>
                  <a:rPr kumimoji="0" sz="1050" b="1" i="0" u="none" strike="noStrike" kern="0" cap="none" spc="0" normalizeH="0" baseline="0" noProof="0">
                    <a:ln>
                      <a:noFill/>
                    </a:ln>
                    <a:solidFill>
                      <a:srgbClr val="31859C"/>
                    </a:solidFill>
                    <a:effectLst/>
                    <a:uLnTx/>
                    <a:uFillTx/>
                    <a:latin typeface="微软雅黑" panose="020B0503020204020204" pitchFamily="34" charset="-122"/>
                    <a:ea typeface="微软雅黑" panose="020B0503020204020204" pitchFamily="34" charset="-122"/>
                    <a:cs typeface="Huawei Sans" panose="020C0503030203020204" pitchFamily="34" charset="0"/>
                  </a:rPr>
                  <a:t>1956</a:t>
                </a:r>
              </a:p>
            </p:txBody>
          </p:sp>
          <p:sp>
            <p:nvSpPr>
              <p:cNvPr id="179" name="文本框 178"/>
              <p:cNvSpPr txBox="1"/>
              <p:nvPr/>
            </p:nvSpPr>
            <p:spPr>
              <a:xfrm>
                <a:off x="7411005" y="4539731"/>
                <a:ext cx="1944628" cy="447167"/>
              </a:xfrm>
              <a:prstGeom prst="rect">
                <a:avLst/>
              </a:prstGeom>
              <a:noFill/>
              <a:ln>
                <a:noFill/>
              </a:ln>
            </p:spPr>
            <p:txBody>
              <a:bodyPr wrap="square" rtlCol="0">
                <a:spAutoFit/>
              </a:bodyPr>
              <a:lstStyle/>
              <a:p>
                <a:pPr marL="252003" marR="0" lvl="0" indent="-252003"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iOS (2007)</a:t>
                </a:r>
              </a:p>
              <a:p>
                <a:pPr marL="252003" marR="0" lvl="0" indent="-252003"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 Android (2008)</a:t>
                </a:r>
              </a:p>
            </p:txBody>
          </p:sp>
          <p:cxnSp>
            <p:nvCxnSpPr>
              <p:cNvPr id="180" name="直接箭头连接符 179"/>
              <p:cNvCxnSpPr/>
              <p:nvPr/>
            </p:nvCxnSpPr>
            <p:spPr>
              <a:xfrm flipH="1" flipV="1">
                <a:off x="8068484" y="3237804"/>
                <a:ext cx="0" cy="935998"/>
              </a:xfrm>
              <a:prstGeom prst="straightConnector1">
                <a:avLst/>
              </a:prstGeom>
              <a:noFill/>
              <a:ln w="28575" cap="flat" cmpd="sng" algn="ctr">
                <a:solidFill>
                  <a:srgbClr val="898989"/>
                </a:solidFill>
                <a:prstDash val="solid"/>
                <a:miter lim="800000"/>
                <a:tailEnd type="triangle"/>
              </a:ln>
              <a:effectLst/>
            </p:spPr>
          </p:cxnSp>
          <p:sp>
            <p:nvSpPr>
              <p:cNvPr id="181" name="文本框 180"/>
              <p:cNvSpPr txBox="1"/>
              <p:nvPr/>
            </p:nvSpPr>
            <p:spPr>
              <a:xfrm>
                <a:off x="5063998" y="4577894"/>
                <a:ext cx="1940038" cy="447167"/>
              </a:xfrm>
              <a:prstGeom prst="rect">
                <a:avLst/>
              </a:prstGeom>
              <a:noFill/>
              <a:ln>
                <a:noFill/>
              </a:ln>
            </p:spPr>
            <p:txBody>
              <a:bodyPr wrap="square" rtlCol="0">
                <a:spAutoFit/>
              </a:bodyPr>
              <a:lstStyle/>
              <a:p>
                <a:pPr marL="252003" marR="0" lvl="0" indent="-252003"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Windows (1985)</a:t>
                </a:r>
              </a:p>
              <a:p>
                <a:pPr marL="252003" marR="0" lvl="0" indent="-252003"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Linux (1991)</a:t>
                </a:r>
              </a:p>
            </p:txBody>
          </p:sp>
          <p:sp>
            <p:nvSpPr>
              <p:cNvPr id="182" name="文本框 181"/>
              <p:cNvSpPr txBox="1"/>
              <p:nvPr/>
            </p:nvSpPr>
            <p:spPr>
              <a:xfrm>
                <a:off x="268249" y="4568257"/>
                <a:ext cx="2046604" cy="447167"/>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First operating system</a:t>
                </a:r>
                <a:endPar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GM-NAA I/O</a:t>
                </a:r>
              </a:p>
            </p:txBody>
          </p:sp>
          <p:pic>
            <p:nvPicPr>
              <p:cNvPr id="183" name="图片 182"/>
              <p:cNvPicPr>
                <a:picLocks noChangeAspect="1"/>
              </p:cNvPicPr>
              <p:nvPr/>
            </p:nvPicPr>
            <p:blipFill>
              <a:blip r:embed="rId3"/>
              <a:stretch>
                <a:fillRect/>
              </a:stretch>
            </p:blipFill>
            <p:spPr>
              <a:xfrm>
                <a:off x="894476" y="2461413"/>
                <a:ext cx="794153" cy="452298"/>
              </a:xfrm>
              <a:prstGeom prst="rect">
                <a:avLst/>
              </a:prstGeom>
            </p:spPr>
          </p:pic>
          <p:sp>
            <p:nvSpPr>
              <p:cNvPr id="184" name="文本框 183"/>
              <p:cNvSpPr txBox="1"/>
              <p:nvPr/>
            </p:nvSpPr>
            <p:spPr>
              <a:xfrm>
                <a:off x="136834" y="1833205"/>
                <a:ext cx="2209850" cy="447167"/>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Replacement for manually punched cards</a:t>
                </a:r>
              </a:p>
            </p:txBody>
          </p:sp>
          <p:sp>
            <p:nvSpPr>
              <p:cNvPr id="185" name="文本框 184"/>
              <p:cNvSpPr txBox="1"/>
              <p:nvPr/>
            </p:nvSpPr>
            <p:spPr>
              <a:xfrm>
                <a:off x="2212809" y="1833205"/>
                <a:ext cx="2209850" cy="447167"/>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Multi-tasking</a:t>
                </a:r>
                <a:endPar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Improved performance</a:t>
                </a:r>
              </a:p>
            </p:txBody>
          </p:sp>
          <p:sp>
            <p:nvSpPr>
              <p:cNvPr id="186" name="文本框 185"/>
              <p:cNvSpPr txBox="1"/>
              <p:nvPr/>
            </p:nvSpPr>
            <p:spPr>
              <a:xfrm>
                <a:off x="4283874" y="1822345"/>
                <a:ext cx="3077847" cy="626034"/>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Keyboard and mouse</a:t>
                </a:r>
                <a:r>
                  <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 based</a:t>
                </a: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 </a:t>
                </a:r>
                <a:r>
                  <a:rPr kumimoji="0" lang="en-US"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UI</a:t>
                </a:r>
                <a:endPar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Emergence of the software industry</a:t>
                </a:r>
              </a:p>
            </p:txBody>
          </p:sp>
          <p:sp>
            <p:nvSpPr>
              <p:cNvPr id="187" name="文本框 186"/>
              <p:cNvSpPr txBox="1"/>
              <p:nvPr/>
            </p:nvSpPr>
            <p:spPr>
              <a:xfrm>
                <a:off x="7085396" y="1833205"/>
                <a:ext cx="2257488" cy="447167"/>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Touch-based </a:t>
                </a:r>
                <a:r>
                  <a:rPr kumimoji="0" lang="en-US"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UI</a:t>
                </a:r>
                <a:endPar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a:p>
                <a:pPr marL="0" marR="0" lvl="0" indent="0" algn="ctr" defTabSz="403205"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Portal of e</a:t>
                </a:r>
                <a:r>
                  <a:rPr kumimoji="0" sz="1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cosystem</a:t>
                </a:r>
              </a:p>
            </p:txBody>
          </p:sp>
          <p:sp>
            <p:nvSpPr>
              <p:cNvPr id="188" name="文本框 187"/>
              <p:cNvSpPr txBox="1"/>
              <p:nvPr/>
            </p:nvSpPr>
            <p:spPr>
              <a:xfrm>
                <a:off x="9411848" y="1833205"/>
                <a:ext cx="2133591" cy="626034"/>
              </a:xfrm>
              <a:prstGeom prst="rect">
                <a:avLst/>
              </a:prstGeom>
              <a:noFill/>
            </p:spPr>
            <p:txBody>
              <a:bodyPr wrap="square" rtlCol="0">
                <a:spAutoFit/>
              </a:bodyPr>
              <a:lstStyle/>
              <a:p>
                <a:pPr marL="0" marR="0" lvl="0" indent="0" algn="ctr" defTabSz="403205"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Huawei Sans" panose="020C0503030203020204" pitchFamily="34" charset="0"/>
                  </a:rPr>
                  <a:t>Empowering versatile industries with intelligence</a:t>
                </a:r>
                <a:endParaRPr kumimoji="0"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Huawei Sans" panose="020C0503030203020204" pitchFamily="34" charset="0"/>
                </a:endParaRPr>
              </a:p>
            </p:txBody>
          </p:sp>
        </p:grpSp>
        <p:sp>
          <p:nvSpPr>
            <p:cNvPr id="153" name="文本框 152">
              <a:extLst>
                <a:ext uri="{FF2B5EF4-FFF2-40B4-BE49-F238E27FC236}">
                  <a16:creationId xmlns:a16="http://schemas.microsoft.com/office/drawing/2014/main" id="{34691DF4-F801-886E-16DA-A7E450B0F254}"/>
                </a:ext>
              </a:extLst>
            </p:cNvPr>
            <p:cNvSpPr txBox="1"/>
            <p:nvPr/>
          </p:nvSpPr>
          <p:spPr>
            <a:xfrm>
              <a:off x="10956151" y="4963701"/>
              <a:ext cx="1908687" cy="292732"/>
            </a:xfrm>
            <a:prstGeom prst="rect">
              <a:avLst/>
            </a:prstGeom>
            <a:noFill/>
            <a:ln>
              <a:noFill/>
            </a:ln>
          </p:spPr>
          <p:txBody>
            <a:bodyPr wrap="square" rtlCol="0">
              <a:spAutoFit/>
            </a:bodyPr>
            <a:lstStyle>
              <a:defPPr>
                <a:defRPr lang="en-US"/>
              </a:defPPr>
              <a:lvl1pPr marL="285750" indent="-285750">
                <a:buFont typeface="Arial" panose="020B0604020202020204" pitchFamily="34" charset="0"/>
                <a:buChar char="•"/>
                <a:defRPr sz="1400" b="1">
                  <a:solidFill>
                    <a:srgbClr val="000000"/>
                  </a:solidFill>
                  <a:latin typeface="Arial" panose="020B0503020204020204" pitchFamily="34" charset="-122"/>
                  <a:ea typeface="微软雅黑" panose="020B0503020204020204" pitchFamily="34" charset="-122"/>
                </a:defRPr>
              </a:lvl1pPr>
            </a:lstStyle>
            <a:p>
              <a:pPr marL="285750" marR="0" lvl="0" indent="-285750" defTabSz="403205"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0" cap="none" spc="0" normalizeH="0" baseline="0" noProof="0" dirty="0">
                  <a:ln>
                    <a:noFill/>
                  </a:ln>
                  <a:solidFill>
                    <a:srgbClr val="C00000"/>
                  </a:solidFill>
                  <a:effectLst/>
                  <a:uLnTx/>
                  <a:uFillTx/>
                  <a:latin typeface="微软雅黑" panose="020B0503020204020204" pitchFamily="34" charset="-122"/>
                  <a:cs typeface="Huawei Sans" panose="020C0503030203020204" pitchFamily="34" charset="0"/>
                </a:rPr>
                <a:t>?</a:t>
              </a:r>
              <a:endParaRPr kumimoji="0" lang="zh-CN" altLang="en-US" sz="1200" b="1" i="0" u="none" strike="noStrike" kern="0" cap="none" spc="0" normalizeH="0" baseline="0" noProof="0" dirty="0">
                <a:ln>
                  <a:noFill/>
                </a:ln>
                <a:solidFill>
                  <a:srgbClr val="C00000"/>
                </a:solidFill>
                <a:effectLst/>
                <a:uLnTx/>
                <a:uFillTx/>
                <a:latin typeface="微软雅黑" panose="020B0503020204020204" pitchFamily="34" charset="-122"/>
                <a:cs typeface="Huawei Sans" panose="020C0503030203020204" pitchFamily="34" charset="0"/>
              </a:endParaRPr>
            </a:p>
          </p:txBody>
        </p:sp>
      </p:grpSp>
    </p:spTree>
    <p:extLst>
      <p:ext uri="{BB962C8B-B14F-4D97-AF65-F5344CB8AC3E}">
        <p14:creationId xmlns:p14="http://schemas.microsoft.com/office/powerpoint/2010/main" val="417079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5442" y="330098"/>
            <a:ext cx="9532875"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What is a Connected, Intelligent World?</a:t>
            </a:r>
          </a:p>
        </p:txBody>
      </p:sp>
      <p:sp>
        <p:nvSpPr>
          <p:cNvPr id="65" name="矩形 59">
            <a:extLst>
              <a:ext uri="{FF2B5EF4-FFF2-40B4-BE49-F238E27FC236}">
                <a16:creationId xmlns:a16="http://schemas.microsoft.com/office/drawing/2014/main" id="{6249F47C-D20F-487D-B1CF-EEC553F3AA0D}"/>
              </a:ext>
            </a:extLst>
          </p:cNvPr>
          <p:cNvSpPr/>
          <p:nvPr/>
        </p:nvSpPr>
        <p:spPr>
          <a:xfrm>
            <a:off x="552926" y="5160208"/>
            <a:ext cx="10721975" cy="858848"/>
          </a:xfrm>
          <a:prstGeom prst="rect">
            <a:avLst/>
          </a:prstGeom>
          <a:solidFill>
            <a:srgbClr val="666666">
              <a:lumMod val="20000"/>
              <a:lumOff val="80000"/>
              <a:alpha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a:solidFill>
                <a:srgbClr val="666666"/>
              </a:solidFill>
              <a:ea typeface="微软雅黑"/>
            </a:endParaRPr>
          </a:p>
        </p:txBody>
      </p:sp>
      <p:pic>
        <p:nvPicPr>
          <p:cNvPr id="66" name="图片 60">
            <a:extLst>
              <a:ext uri="{FF2B5EF4-FFF2-40B4-BE49-F238E27FC236}">
                <a16:creationId xmlns:a16="http://schemas.microsoft.com/office/drawing/2014/main" id="{66D765FF-453C-4260-A8CE-CF6B59DB5434}"/>
              </a:ext>
            </a:extLst>
          </p:cNvPr>
          <p:cNvPicPr>
            <a:picLocks noChangeAspect="1"/>
          </p:cNvPicPr>
          <p:nvPr/>
        </p:nvPicPr>
        <p:blipFill>
          <a:blip r:embed="rId3"/>
          <a:stretch>
            <a:fillRect/>
          </a:stretch>
        </p:blipFill>
        <p:spPr>
          <a:xfrm>
            <a:off x="4808010" y="2189717"/>
            <a:ext cx="2133600" cy="2143125"/>
          </a:xfrm>
          <a:prstGeom prst="rect">
            <a:avLst/>
          </a:prstGeom>
        </p:spPr>
      </p:pic>
      <p:sp>
        <p:nvSpPr>
          <p:cNvPr id="67" name="任意多边形 45">
            <a:extLst>
              <a:ext uri="{FF2B5EF4-FFF2-40B4-BE49-F238E27FC236}">
                <a16:creationId xmlns:a16="http://schemas.microsoft.com/office/drawing/2014/main" id="{BD8CA75C-08E6-4C2B-91C6-0D8A14A3ABC0}"/>
              </a:ext>
            </a:extLst>
          </p:cNvPr>
          <p:cNvSpPr/>
          <p:nvPr/>
        </p:nvSpPr>
        <p:spPr>
          <a:xfrm>
            <a:off x="6469676" y="2505779"/>
            <a:ext cx="1077074" cy="1408161"/>
          </a:xfrm>
          <a:custGeom>
            <a:avLst/>
            <a:gdLst>
              <a:gd name="connsiteX0" fmla="*/ 0 w 1077074"/>
              <a:gd name="connsiteY0" fmla="*/ 0 h 1408161"/>
              <a:gd name="connsiteX1" fmla="*/ 1077074 w 1077074"/>
              <a:gd name="connsiteY1" fmla="*/ 0 h 1408161"/>
              <a:gd name="connsiteX2" fmla="*/ 1077074 w 1077074"/>
              <a:gd name="connsiteY2" fmla="*/ 1408161 h 1408161"/>
              <a:gd name="connsiteX3" fmla="*/ 0 w 1077074"/>
              <a:gd name="connsiteY3" fmla="*/ 1408161 h 1408161"/>
              <a:gd name="connsiteX4" fmla="*/ 0 w 1077074"/>
              <a:gd name="connsiteY4" fmla="*/ 0 h 140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74" h="1408161">
                <a:moveTo>
                  <a:pt x="0" y="0"/>
                </a:moveTo>
                <a:lnTo>
                  <a:pt x="1077074" y="0"/>
                </a:lnTo>
                <a:lnTo>
                  <a:pt x="1077074" y="1408161"/>
                </a:lnTo>
                <a:lnTo>
                  <a:pt x="0" y="1408161"/>
                </a:lnTo>
                <a:lnTo>
                  <a:pt x="0" y="0"/>
                </a:lnTo>
                <a:close/>
              </a:path>
            </a:pathLst>
          </a:custGeom>
          <a:noFill/>
          <a:ln>
            <a:noFill/>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defRPr/>
            </a:pPr>
            <a:endParaRPr lang="zh-CN" altLang="en-US" sz="1400" kern="0" dirty="0">
              <a:solidFill>
                <a:sysClr val="windowText" lastClr="000000">
                  <a:hueOff val="0"/>
                  <a:satOff val="0"/>
                  <a:lumOff val="0"/>
                  <a:alphaOff val="0"/>
                </a:sysClr>
              </a:solidFill>
              <a:ea typeface="微软雅黑"/>
            </a:endParaRPr>
          </a:p>
        </p:txBody>
      </p:sp>
      <p:sp>
        <p:nvSpPr>
          <p:cNvPr id="68" name="矩形 62">
            <a:extLst>
              <a:ext uri="{FF2B5EF4-FFF2-40B4-BE49-F238E27FC236}">
                <a16:creationId xmlns:a16="http://schemas.microsoft.com/office/drawing/2014/main" id="{E3AAF9BF-8582-406F-89AC-1DCF2150DE1B}"/>
              </a:ext>
            </a:extLst>
          </p:cNvPr>
          <p:cNvSpPr/>
          <p:nvPr/>
        </p:nvSpPr>
        <p:spPr>
          <a:xfrm>
            <a:off x="1349730" y="1694020"/>
            <a:ext cx="2510094" cy="430887"/>
          </a:xfrm>
          <a:prstGeom prst="rect">
            <a:avLst/>
          </a:prstGeom>
        </p:spPr>
        <p:txBody>
          <a:bodyPr wrap="square" lIns="0" tIns="0" rIns="0" bIns="0">
            <a:spAutoFit/>
          </a:bodyPr>
          <a:lstStyle/>
          <a:p>
            <a:pPr algn="r" defTabSz="914478">
              <a:defRPr/>
            </a:pPr>
            <a:r>
              <a:rPr lang="en-US" sz="1400" dirty="0">
                <a:solidFill>
                  <a:srgbClr val="6F6F6F"/>
                </a:solidFill>
                <a:ea typeface="微软雅黑"/>
                <a:sym typeface="Arial" panose="020B0604020202020204" pitchFamily="34" charset="0"/>
              </a:rPr>
              <a:t>Making Health Computable, Bettering Quality of Life</a:t>
            </a:r>
          </a:p>
        </p:txBody>
      </p:sp>
      <p:sp>
        <p:nvSpPr>
          <p:cNvPr id="69" name="矩形 63">
            <a:extLst>
              <a:ext uri="{FF2B5EF4-FFF2-40B4-BE49-F238E27FC236}">
                <a16:creationId xmlns:a16="http://schemas.microsoft.com/office/drawing/2014/main" id="{12DB8AD8-55B4-4F6E-8F45-B36DAD2AA660}"/>
              </a:ext>
            </a:extLst>
          </p:cNvPr>
          <p:cNvSpPr/>
          <p:nvPr/>
        </p:nvSpPr>
        <p:spPr>
          <a:xfrm>
            <a:off x="797485" y="2589695"/>
            <a:ext cx="3047011" cy="430887"/>
          </a:xfrm>
          <a:prstGeom prst="rect">
            <a:avLst/>
          </a:prstGeom>
        </p:spPr>
        <p:txBody>
          <a:bodyPr wrap="square" lIns="0" tIns="0" rIns="0" bIns="0">
            <a:spAutoFit/>
          </a:bodyPr>
          <a:lstStyle/>
          <a:p>
            <a:pPr algn="r" defTabSz="914478">
              <a:defRPr/>
            </a:pPr>
            <a:r>
              <a:rPr lang="en-US" sz="1400" dirty="0">
                <a:solidFill>
                  <a:srgbClr val="6F6F6F"/>
                </a:solidFill>
                <a:ea typeface="微软雅黑"/>
                <a:sym typeface="Arial" panose="020B0604020202020204" pitchFamily="34" charset="0"/>
              </a:rPr>
              <a:t>Data-driven Food Production for More Bountiful, Inclusive, and "Green" Diets</a:t>
            </a:r>
          </a:p>
        </p:txBody>
      </p:sp>
      <p:sp>
        <p:nvSpPr>
          <p:cNvPr id="70" name="矩形 64">
            <a:extLst>
              <a:ext uri="{FF2B5EF4-FFF2-40B4-BE49-F238E27FC236}">
                <a16:creationId xmlns:a16="http://schemas.microsoft.com/office/drawing/2014/main" id="{848D0E7C-E99B-4AD9-A45C-1CF56CE62015}"/>
              </a:ext>
            </a:extLst>
          </p:cNvPr>
          <p:cNvSpPr/>
          <p:nvPr/>
        </p:nvSpPr>
        <p:spPr>
          <a:xfrm>
            <a:off x="7801823" y="1694021"/>
            <a:ext cx="2491974" cy="430887"/>
          </a:xfrm>
          <a:prstGeom prst="rect">
            <a:avLst/>
          </a:prstGeom>
        </p:spPr>
        <p:txBody>
          <a:bodyPr wrap="square" lIns="0" tIns="0" rIns="0" bIns="0">
            <a:spAutoFit/>
          </a:bodyPr>
          <a:lstStyle/>
          <a:p>
            <a:pPr defTabSz="914478">
              <a:defRPr/>
            </a:pPr>
            <a:r>
              <a:rPr lang="en-US" sz="1400" dirty="0">
                <a:solidFill>
                  <a:srgbClr val="6F6F6F"/>
                </a:solidFill>
                <a:ea typeface="微软雅黑"/>
                <a:sym typeface="Arial" panose="020B0604020202020204" pitchFamily="34" charset="0"/>
              </a:rPr>
              <a:t>Personalized Spaces with Novel Interactive Experiences</a:t>
            </a:r>
          </a:p>
        </p:txBody>
      </p:sp>
      <p:sp>
        <p:nvSpPr>
          <p:cNvPr id="71" name="矩形 65">
            <a:extLst>
              <a:ext uri="{FF2B5EF4-FFF2-40B4-BE49-F238E27FC236}">
                <a16:creationId xmlns:a16="http://schemas.microsoft.com/office/drawing/2014/main" id="{7B83FB82-4638-4F28-9C26-5C118FCE9C89}"/>
              </a:ext>
            </a:extLst>
          </p:cNvPr>
          <p:cNvSpPr/>
          <p:nvPr/>
        </p:nvSpPr>
        <p:spPr>
          <a:xfrm>
            <a:off x="7791190" y="2589695"/>
            <a:ext cx="3442017" cy="215444"/>
          </a:xfrm>
          <a:prstGeom prst="rect">
            <a:avLst/>
          </a:prstGeom>
        </p:spPr>
        <p:txBody>
          <a:bodyPr wrap="square" lIns="0" tIns="0" rIns="0" bIns="0">
            <a:spAutoFit/>
          </a:bodyPr>
          <a:lstStyle/>
          <a:p>
            <a:pPr defTabSz="914478">
              <a:defRPr/>
            </a:pPr>
            <a:r>
              <a:rPr lang="en-US" sz="1400" dirty="0">
                <a:solidFill>
                  <a:srgbClr val="6F6F6F"/>
                </a:solidFill>
                <a:ea typeface="微软雅黑"/>
                <a:sym typeface="Arial" panose="020B0604020202020204" pitchFamily="34" charset="0"/>
              </a:rPr>
              <a:t>Smart, Low-carbon Transport Opens up the Mobile Third Space</a:t>
            </a:r>
          </a:p>
        </p:txBody>
      </p:sp>
      <p:sp>
        <p:nvSpPr>
          <p:cNvPr id="72" name="矩形 66">
            <a:extLst>
              <a:ext uri="{FF2B5EF4-FFF2-40B4-BE49-F238E27FC236}">
                <a16:creationId xmlns:a16="http://schemas.microsoft.com/office/drawing/2014/main" id="{A3A2C468-FAB1-491B-9514-0908E6751893}"/>
              </a:ext>
            </a:extLst>
          </p:cNvPr>
          <p:cNvSpPr/>
          <p:nvPr/>
        </p:nvSpPr>
        <p:spPr>
          <a:xfrm>
            <a:off x="1103219" y="3504653"/>
            <a:ext cx="2752409" cy="430887"/>
          </a:xfrm>
          <a:prstGeom prst="rect">
            <a:avLst/>
          </a:prstGeom>
        </p:spPr>
        <p:txBody>
          <a:bodyPr wrap="square" lIns="0" tIns="0" rIns="0" bIns="0">
            <a:spAutoFit/>
          </a:bodyPr>
          <a:lstStyle/>
          <a:p>
            <a:pPr algn="r" defTabSz="914478">
              <a:defRPr/>
            </a:pPr>
            <a:r>
              <a:rPr lang="en-US" sz="1400" dirty="0">
                <a:solidFill>
                  <a:srgbClr val="6F6F6F"/>
                </a:solidFill>
                <a:ea typeface="微软雅黑"/>
                <a:sym typeface="Arial" panose="020B0604020202020204" pitchFamily="34" charset="0"/>
              </a:rPr>
              <a:t>New Digital Infrastructure Makes Cities More Human and Livable</a:t>
            </a:r>
          </a:p>
        </p:txBody>
      </p:sp>
      <p:sp>
        <p:nvSpPr>
          <p:cNvPr id="73" name="矩形 67">
            <a:extLst>
              <a:ext uri="{FF2B5EF4-FFF2-40B4-BE49-F238E27FC236}">
                <a16:creationId xmlns:a16="http://schemas.microsoft.com/office/drawing/2014/main" id="{208A3271-0782-4E3C-AFEE-AF189CD6A9D3}"/>
              </a:ext>
            </a:extLst>
          </p:cNvPr>
          <p:cNvSpPr/>
          <p:nvPr/>
        </p:nvSpPr>
        <p:spPr>
          <a:xfrm>
            <a:off x="7812456" y="3504654"/>
            <a:ext cx="3060294" cy="430887"/>
          </a:xfrm>
          <a:prstGeom prst="rect">
            <a:avLst/>
          </a:prstGeom>
        </p:spPr>
        <p:txBody>
          <a:bodyPr wrap="square" lIns="0" tIns="0" rIns="0" bIns="0">
            <a:spAutoFit/>
          </a:bodyPr>
          <a:lstStyle/>
          <a:p>
            <a:pPr defTabSz="914478">
              <a:defRPr/>
            </a:pPr>
            <a:r>
              <a:rPr lang="en-US" sz="1400" dirty="0">
                <a:solidFill>
                  <a:srgbClr val="6F6F6F"/>
                </a:solidFill>
                <a:ea typeface="微软雅黑"/>
                <a:sym typeface="Arial" panose="020B0604020202020204" pitchFamily="34" charset="0"/>
              </a:rPr>
              <a:t>New Productivity, New Production Models, New Level of Resilience</a:t>
            </a:r>
          </a:p>
        </p:txBody>
      </p:sp>
      <p:sp>
        <p:nvSpPr>
          <p:cNvPr id="74" name="矩形 68">
            <a:extLst>
              <a:ext uri="{FF2B5EF4-FFF2-40B4-BE49-F238E27FC236}">
                <a16:creationId xmlns:a16="http://schemas.microsoft.com/office/drawing/2014/main" id="{047B652F-82AF-457C-BBAB-F6A890B9373F}"/>
              </a:ext>
            </a:extLst>
          </p:cNvPr>
          <p:cNvSpPr/>
          <p:nvPr/>
        </p:nvSpPr>
        <p:spPr>
          <a:xfrm>
            <a:off x="1398493" y="4421509"/>
            <a:ext cx="2513509" cy="215444"/>
          </a:xfrm>
          <a:prstGeom prst="rect">
            <a:avLst/>
          </a:prstGeom>
        </p:spPr>
        <p:txBody>
          <a:bodyPr wrap="none" lIns="0" tIns="0" rIns="0" bIns="0">
            <a:spAutoFit/>
          </a:bodyPr>
          <a:lstStyle/>
          <a:p>
            <a:pPr algn="r" defTabSz="914478">
              <a:defRPr/>
            </a:pPr>
            <a:r>
              <a:rPr lang="en-US" sz="1400" dirty="0">
                <a:solidFill>
                  <a:srgbClr val="6F6F6F"/>
                </a:solidFill>
                <a:ea typeface="微软雅黑"/>
                <a:sym typeface="Arial" panose="020B0604020202020204" pitchFamily="34" charset="0"/>
              </a:rPr>
              <a:t>Intelligent, Green Energy for a Better Planet</a:t>
            </a:r>
          </a:p>
        </p:txBody>
      </p:sp>
      <p:sp>
        <p:nvSpPr>
          <p:cNvPr id="75" name="矩形 69">
            <a:extLst>
              <a:ext uri="{FF2B5EF4-FFF2-40B4-BE49-F238E27FC236}">
                <a16:creationId xmlns:a16="http://schemas.microsoft.com/office/drawing/2014/main" id="{F868D8BC-92AE-490D-B9DB-20E42E925DBD}"/>
              </a:ext>
            </a:extLst>
          </p:cNvPr>
          <p:cNvSpPr/>
          <p:nvPr/>
        </p:nvSpPr>
        <p:spPr>
          <a:xfrm>
            <a:off x="7823089" y="4421509"/>
            <a:ext cx="2333972" cy="215444"/>
          </a:xfrm>
          <a:prstGeom prst="rect">
            <a:avLst/>
          </a:prstGeom>
        </p:spPr>
        <p:txBody>
          <a:bodyPr wrap="none" lIns="0" tIns="0" rIns="0" bIns="0">
            <a:spAutoFit/>
          </a:bodyPr>
          <a:lstStyle/>
          <a:p>
            <a:pPr defTabSz="914478">
              <a:defRPr/>
            </a:pPr>
            <a:r>
              <a:rPr lang="en-US" sz="1400" dirty="0">
                <a:solidFill>
                  <a:srgbClr val="6F6F6F"/>
                </a:solidFill>
                <a:ea typeface="微软雅黑"/>
                <a:sym typeface="Arial" panose="020B0604020202020204" pitchFamily="34" charset="0"/>
              </a:rPr>
              <a:t>Digital Trust</a:t>
            </a:r>
          </a:p>
        </p:txBody>
      </p:sp>
      <p:sp>
        <p:nvSpPr>
          <p:cNvPr id="76" name="矩形 70">
            <a:extLst>
              <a:ext uri="{FF2B5EF4-FFF2-40B4-BE49-F238E27FC236}">
                <a16:creationId xmlns:a16="http://schemas.microsoft.com/office/drawing/2014/main" id="{138DB0D7-EC04-4159-9B7A-44130AD23FA8}"/>
              </a:ext>
            </a:extLst>
          </p:cNvPr>
          <p:cNvSpPr/>
          <p:nvPr/>
        </p:nvSpPr>
        <p:spPr>
          <a:xfrm>
            <a:off x="3664286" y="1441804"/>
            <a:ext cx="205184" cy="246221"/>
          </a:xfrm>
          <a:prstGeom prst="rect">
            <a:avLst/>
          </a:prstGeom>
        </p:spPr>
        <p:txBody>
          <a:bodyPr wrap="none" lIns="0" tIns="0" rIns="0" bIns="0">
            <a:spAutoFit/>
          </a:bodyPr>
          <a:lstStyle/>
          <a:p>
            <a:pPr algn="r" defTabSz="914478">
              <a:defRPr/>
            </a:pPr>
            <a:r>
              <a:rPr lang="en-US" sz="1600" b="1" dirty="0">
                <a:solidFill>
                  <a:srgbClr val="1D1D1A"/>
                </a:solidFill>
                <a:ea typeface="微软雅黑"/>
                <a:sym typeface="Arial" panose="020B0604020202020204" pitchFamily="34" charset="0"/>
              </a:rPr>
              <a:t>Healthcare</a:t>
            </a:r>
          </a:p>
        </p:txBody>
      </p:sp>
      <p:sp>
        <p:nvSpPr>
          <p:cNvPr id="77" name="矩形 71">
            <a:extLst>
              <a:ext uri="{FF2B5EF4-FFF2-40B4-BE49-F238E27FC236}">
                <a16:creationId xmlns:a16="http://schemas.microsoft.com/office/drawing/2014/main" id="{750BE504-FDFC-4F05-8169-6B984312F4EA}"/>
              </a:ext>
            </a:extLst>
          </p:cNvPr>
          <p:cNvSpPr/>
          <p:nvPr/>
        </p:nvSpPr>
        <p:spPr>
          <a:xfrm>
            <a:off x="7708964" y="1430979"/>
            <a:ext cx="1464090" cy="246221"/>
          </a:xfrm>
          <a:prstGeom prst="rect">
            <a:avLst/>
          </a:prstGeom>
        </p:spPr>
        <p:txBody>
          <a:bodyPr wrap="square" lIns="0" tIns="0" rIns="0" bIns="0">
            <a:spAutoFit/>
          </a:bodyPr>
          <a:lstStyle/>
          <a:p>
            <a:pPr algn="r" defTabSz="914478">
              <a:defRPr/>
            </a:pPr>
            <a:r>
              <a:rPr lang="en-US" sz="1600" b="1" dirty="0">
                <a:solidFill>
                  <a:srgbClr val="1D1D1A"/>
                </a:solidFill>
                <a:ea typeface="微软雅黑"/>
                <a:sym typeface="Arial" panose="020B0604020202020204" pitchFamily="34" charset="0"/>
              </a:rPr>
              <a:t>Living Spaces</a:t>
            </a:r>
          </a:p>
        </p:txBody>
      </p:sp>
      <p:sp>
        <p:nvSpPr>
          <p:cNvPr id="78" name="矩形 72">
            <a:extLst>
              <a:ext uri="{FF2B5EF4-FFF2-40B4-BE49-F238E27FC236}">
                <a16:creationId xmlns:a16="http://schemas.microsoft.com/office/drawing/2014/main" id="{575FDD2C-A82F-4376-BCD9-AE96C18DE664}"/>
              </a:ext>
            </a:extLst>
          </p:cNvPr>
          <p:cNvSpPr/>
          <p:nvPr/>
        </p:nvSpPr>
        <p:spPr>
          <a:xfrm>
            <a:off x="3501633" y="4145887"/>
            <a:ext cx="410369" cy="246221"/>
          </a:xfrm>
          <a:prstGeom prst="rect">
            <a:avLst/>
          </a:prstGeom>
        </p:spPr>
        <p:txBody>
          <a:bodyPr wrap="none" lIns="0" tIns="0" rIns="0" bIns="0">
            <a:spAutoFit/>
          </a:bodyPr>
          <a:lstStyle/>
          <a:p>
            <a:pPr algn="r" defTabSz="914478">
              <a:defRPr/>
            </a:pPr>
            <a:r>
              <a:rPr lang="en-US" sz="1600" b="1" dirty="0">
                <a:solidFill>
                  <a:srgbClr val="1D1D1A"/>
                </a:solidFill>
                <a:ea typeface="微软雅黑"/>
                <a:sym typeface="Arial" panose="020B0604020202020204" pitchFamily="34" charset="0"/>
              </a:rPr>
              <a:t>Energy</a:t>
            </a:r>
          </a:p>
        </p:txBody>
      </p:sp>
      <p:sp>
        <p:nvSpPr>
          <p:cNvPr id="79" name="矩形 73">
            <a:extLst>
              <a:ext uri="{FF2B5EF4-FFF2-40B4-BE49-F238E27FC236}">
                <a16:creationId xmlns:a16="http://schemas.microsoft.com/office/drawing/2014/main" id="{EC225B25-0294-40BD-9250-55191CB2D922}"/>
              </a:ext>
            </a:extLst>
          </p:cNvPr>
          <p:cNvSpPr/>
          <p:nvPr/>
        </p:nvSpPr>
        <p:spPr>
          <a:xfrm>
            <a:off x="7708613" y="4145887"/>
            <a:ext cx="2322077" cy="246221"/>
          </a:xfrm>
          <a:prstGeom prst="rect">
            <a:avLst/>
          </a:prstGeom>
        </p:spPr>
        <p:txBody>
          <a:bodyPr wrap="square" lIns="0" tIns="0" rIns="0" bIns="0">
            <a:spAutoFit/>
          </a:bodyPr>
          <a:lstStyle/>
          <a:p>
            <a:pPr algn="r" defTabSz="914478">
              <a:defRPr/>
            </a:pPr>
            <a:r>
              <a:rPr lang="en-US" sz="1600" b="1" dirty="0">
                <a:solidFill>
                  <a:srgbClr val="1D1D1A"/>
                </a:solidFill>
                <a:ea typeface="微软雅黑"/>
                <a:sym typeface="Arial" panose="020B0604020202020204" pitchFamily="34" charset="0"/>
              </a:rPr>
              <a:t>Digital trustworthiness</a:t>
            </a:r>
          </a:p>
        </p:txBody>
      </p:sp>
      <p:sp>
        <p:nvSpPr>
          <p:cNvPr id="80" name="矩形 74">
            <a:extLst>
              <a:ext uri="{FF2B5EF4-FFF2-40B4-BE49-F238E27FC236}">
                <a16:creationId xmlns:a16="http://schemas.microsoft.com/office/drawing/2014/main" id="{DFB938A4-9F0E-4370-BA09-BEC6B23627B7}"/>
              </a:ext>
            </a:extLst>
          </p:cNvPr>
          <p:cNvSpPr/>
          <p:nvPr/>
        </p:nvSpPr>
        <p:spPr>
          <a:xfrm>
            <a:off x="7602283" y="2330765"/>
            <a:ext cx="1590092" cy="246221"/>
          </a:xfrm>
          <a:prstGeom prst="rect">
            <a:avLst/>
          </a:prstGeom>
        </p:spPr>
        <p:txBody>
          <a:bodyPr wrap="square" lIns="0" tIns="0" rIns="0" bIns="0">
            <a:spAutoFit/>
          </a:bodyPr>
          <a:lstStyle/>
          <a:p>
            <a:pPr algn="r" defTabSz="914478">
              <a:defRPr/>
            </a:pPr>
            <a:r>
              <a:rPr lang="en-US" sz="1600" b="1" dirty="0">
                <a:solidFill>
                  <a:srgbClr val="1D1D1A"/>
                </a:solidFill>
                <a:ea typeface="微软雅黑"/>
                <a:sym typeface="Arial" panose="020B0604020202020204" pitchFamily="34" charset="0"/>
              </a:rPr>
              <a:t>Transportation</a:t>
            </a:r>
          </a:p>
        </p:txBody>
      </p:sp>
      <p:sp>
        <p:nvSpPr>
          <p:cNvPr id="81" name="矩形 75">
            <a:extLst>
              <a:ext uri="{FF2B5EF4-FFF2-40B4-BE49-F238E27FC236}">
                <a16:creationId xmlns:a16="http://schemas.microsoft.com/office/drawing/2014/main" id="{F6D0A274-C28E-4838-92E8-379E5C404959}"/>
              </a:ext>
            </a:extLst>
          </p:cNvPr>
          <p:cNvSpPr/>
          <p:nvPr/>
        </p:nvSpPr>
        <p:spPr>
          <a:xfrm>
            <a:off x="3664286" y="2330765"/>
            <a:ext cx="205184" cy="246221"/>
          </a:xfrm>
          <a:prstGeom prst="rect">
            <a:avLst/>
          </a:prstGeom>
        </p:spPr>
        <p:txBody>
          <a:bodyPr wrap="none" lIns="0" tIns="0" rIns="0" bIns="0">
            <a:spAutoFit/>
          </a:bodyPr>
          <a:lstStyle/>
          <a:p>
            <a:pPr algn="r" defTabSz="914478">
              <a:defRPr/>
            </a:pPr>
            <a:r>
              <a:rPr lang="en-US" sz="1600" b="1" dirty="0">
                <a:solidFill>
                  <a:srgbClr val="1D1D1A"/>
                </a:solidFill>
                <a:ea typeface="微软雅黑"/>
                <a:sym typeface="Arial" panose="020B0604020202020204" pitchFamily="34" charset="0"/>
              </a:rPr>
              <a:t>Food</a:t>
            </a:r>
          </a:p>
        </p:txBody>
      </p:sp>
      <p:sp>
        <p:nvSpPr>
          <p:cNvPr id="82" name="矩形 76">
            <a:extLst>
              <a:ext uri="{FF2B5EF4-FFF2-40B4-BE49-F238E27FC236}">
                <a16:creationId xmlns:a16="http://schemas.microsoft.com/office/drawing/2014/main" id="{6FF16E33-5E01-41DB-AD5D-27FE8DF0A1B1}"/>
              </a:ext>
            </a:extLst>
          </p:cNvPr>
          <p:cNvSpPr/>
          <p:nvPr/>
        </p:nvSpPr>
        <p:spPr>
          <a:xfrm>
            <a:off x="7708964" y="3245356"/>
            <a:ext cx="1225227" cy="246221"/>
          </a:xfrm>
          <a:prstGeom prst="rect">
            <a:avLst/>
          </a:prstGeom>
        </p:spPr>
        <p:txBody>
          <a:bodyPr wrap="square" lIns="0" tIns="0" rIns="0" bIns="0">
            <a:spAutoFit/>
          </a:bodyPr>
          <a:lstStyle/>
          <a:p>
            <a:pPr algn="r" defTabSz="914478">
              <a:defRPr/>
            </a:pPr>
            <a:r>
              <a:rPr lang="en-US" sz="1600" b="1" dirty="0">
                <a:solidFill>
                  <a:srgbClr val="1D1D1A"/>
                </a:solidFill>
                <a:ea typeface="微软雅黑"/>
                <a:sym typeface="Arial" panose="020B0604020202020204" pitchFamily="34" charset="0"/>
              </a:rPr>
              <a:t>Enterprises</a:t>
            </a:r>
          </a:p>
        </p:txBody>
      </p:sp>
      <p:sp>
        <p:nvSpPr>
          <p:cNvPr id="83" name="矩形 77">
            <a:extLst>
              <a:ext uri="{FF2B5EF4-FFF2-40B4-BE49-F238E27FC236}">
                <a16:creationId xmlns:a16="http://schemas.microsoft.com/office/drawing/2014/main" id="{075DB498-919F-4701-880F-0DC25AC9C3F4}"/>
              </a:ext>
            </a:extLst>
          </p:cNvPr>
          <p:cNvSpPr/>
          <p:nvPr/>
        </p:nvSpPr>
        <p:spPr>
          <a:xfrm>
            <a:off x="3480367" y="3245356"/>
            <a:ext cx="410369" cy="246221"/>
          </a:xfrm>
          <a:prstGeom prst="rect">
            <a:avLst/>
          </a:prstGeom>
        </p:spPr>
        <p:txBody>
          <a:bodyPr wrap="none" lIns="0" tIns="0" rIns="0" bIns="0">
            <a:spAutoFit/>
          </a:bodyPr>
          <a:lstStyle/>
          <a:p>
            <a:pPr algn="r" defTabSz="914478">
              <a:defRPr/>
            </a:pPr>
            <a:r>
              <a:rPr lang="en-US" sz="1600" b="1" dirty="0">
                <a:solidFill>
                  <a:srgbClr val="1D1D1A"/>
                </a:solidFill>
                <a:ea typeface="微软雅黑"/>
                <a:sym typeface="Arial" panose="020B0604020202020204" pitchFamily="34" charset="0"/>
              </a:rPr>
              <a:t>Cities</a:t>
            </a:r>
          </a:p>
        </p:txBody>
      </p:sp>
      <p:sp>
        <p:nvSpPr>
          <p:cNvPr id="84" name="矩形 78">
            <a:extLst>
              <a:ext uri="{FF2B5EF4-FFF2-40B4-BE49-F238E27FC236}">
                <a16:creationId xmlns:a16="http://schemas.microsoft.com/office/drawing/2014/main" id="{DF7C0D3D-77CE-45FE-97C0-A9C202BFAF7C}"/>
              </a:ext>
            </a:extLst>
          </p:cNvPr>
          <p:cNvSpPr/>
          <p:nvPr/>
        </p:nvSpPr>
        <p:spPr>
          <a:xfrm>
            <a:off x="5122272" y="2743338"/>
            <a:ext cx="1441420" cy="1138773"/>
          </a:xfrm>
          <a:prstGeom prst="rect">
            <a:avLst/>
          </a:prstGeom>
        </p:spPr>
        <p:txBody>
          <a:bodyPr wrap="none">
            <a:spAutoFit/>
          </a:bodyPr>
          <a:lstStyle/>
          <a:p>
            <a:pPr algn="ctr" defTabSz="914478">
              <a:defRPr/>
            </a:pPr>
            <a:r>
              <a:rPr lang="en-US" b="1">
                <a:solidFill>
                  <a:srgbClr val="FFFFFF"/>
                </a:solidFill>
                <a:effectLst>
                  <a:outerShdw blurRad="38100" dist="38100" dir="2700000" algn="tl">
                    <a:srgbClr val="000000">
                      <a:alpha val="43137"/>
                    </a:srgbClr>
                  </a:outerShdw>
                </a:effectLst>
                <a:ea typeface="微软雅黑"/>
                <a:sym typeface="Arial" panose="020B0604020202020204" pitchFamily="34" charset="0"/>
              </a:rPr>
              <a:t>Intelligent World</a:t>
            </a:r>
            <a:br>
              <a:rPr lang="en-US" b="1">
                <a:solidFill>
                  <a:srgbClr val="FFFFFF"/>
                </a:solidFill>
                <a:effectLst>
                  <a:outerShdw blurRad="38100" dist="38100" dir="2700000" algn="tl">
                    <a:srgbClr val="000000">
                      <a:alpha val="43137"/>
                    </a:srgbClr>
                  </a:outerShdw>
                </a:effectLst>
                <a:ea typeface="微软雅黑"/>
                <a:sym typeface="Arial" panose="020B0604020202020204" pitchFamily="34" charset="0"/>
              </a:rPr>
            </a:br>
            <a:r>
              <a:rPr lang="en-US" b="1">
                <a:solidFill>
                  <a:srgbClr val="FFFFFF"/>
                </a:solidFill>
                <a:effectLst>
                  <a:outerShdw blurRad="38100" dist="38100" dir="2700000" algn="tl">
                    <a:srgbClr val="000000">
                      <a:alpha val="43137"/>
                    </a:srgbClr>
                  </a:outerShdw>
                </a:effectLst>
                <a:ea typeface="微软雅黑"/>
                <a:sym typeface="Arial" panose="020B0604020202020204" pitchFamily="34" charset="0"/>
              </a:rPr>
              <a:t>2030</a:t>
            </a:r>
          </a:p>
        </p:txBody>
      </p:sp>
      <p:grpSp>
        <p:nvGrpSpPr>
          <p:cNvPr id="85" name="组合 79">
            <a:extLst>
              <a:ext uri="{FF2B5EF4-FFF2-40B4-BE49-F238E27FC236}">
                <a16:creationId xmlns:a16="http://schemas.microsoft.com/office/drawing/2014/main" id="{491AC868-89CC-4423-BBDB-EBE8A97F0383}"/>
              </a:ext>
            </a:extLst>
          </p:cNvPr>
          <p:cNvGrpSpPr/>
          <p:nvPr/>
        </p:nvGrpSpPr>
        <p:grpSpPr>
          <a:xfrm>
            <a:off x="4348030" y="1752159"/>
            <a:ext cx="3198720" cy="2959706"/>
            <a:chOff x="4425749" y="1608223"/>
            <a:chExt cx="3198720" cy="2959706"/>
          </a:xfrm>
        </p:grpSpPr>
        <p:sp>
          <p:nvSpPr>
            <p:cNvPr id="93" name="任意多边形 3">
              <a:extLst>
                <a:ext uri="{FF2B5EF4-FFF2-40B4-BE49-F238E27FC236}">
                  <a16:creationId xmlns:a16="http://schemas.microsoft.com/office/drawing/2014/main" id="{71BE5040-DAAE-45C2-A41F-FF3691601A7B}"/>
                </a:ext>
              </a:extLst>
            </p:cNvPr>
            <p:cNvSpPr/>
            <p:nvPr/>
          </p:nvSpPr>
          <p:spPr>
            <a:xfrm>
              <a:off x="6547395" y="2361843"/>
              <a:ext cx="1077074" cy="1408161"/>
            </a:xfrm>
            <a:custGeom>
              <a:avLst/>
              <a:gdLst>
                <a:gd name="connsiteX0" fmla="*/ 0 w 1077074"/>
                <a:gd name="connsiteY0" fmla="*/ 0 h 1408161"/>
                <a:gd name="connsiteX1" fmla="*/ 1077074 w 1077074"/>
                <a:gd name="connsiteY1" fmla="*/ 0 h 1408161"/>
                <a:gd name="connsiteX2" fmla="*/ 1077074 w 1077074"/>
                <a:gd name="connsiteY2" fmla="*/ 1408161 h 1408161"/>
                <a:gd name="connsiteX3" fmla="*/ 0 w 1077074"/>
                <a:gd name="connsiteY3" fmla="*/ 1408161 h 1408161"/>
                <a:gd name="connsiteX4" fmla="*/ 0 w 1077074"/>
                <a:gd name="connsiteY4" fmla="*/ 0 h 140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074" h="1408161">
                  <a:moveTo>
                    <a:pt x="0" y="0"/>
                  </a:moveTo>
                  <a:lnTo>
                    <a:pt x="1077074" y="0"/>
                  </a:lnTo>
                  <a:lnTo>
                    <a:pt x="1077074" y="1408161"/>
                  </a:lnTo>
                  <a:lnTo>
                    <a:pt x="0" y="1408161"/>
                  </a:lnTo>
                  <a:lnTo>
                    <a:pt x="0" y="0"/>
                  </a:lnTo>
                  <a:close/>
                </a:path>
              </a:pathLst>
            </a:custGeom>
            <a:noFill/>
            <a:ln>
              <a:noFill/>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defRPr/>
              </a:pPr>
              <a:endParaRPr lang="zh-CN" altLang="en-US" sz="1400" kern="0" dirty="0">
                <a:solidFill>
                  <a:sysClr val="windowText" lastClr="000000">
                    <a:hueOff val="0"/>
                    <a:satOff val="0"/>
                    <a:lumOff val="0"/>
                    <a:alphaOff val="0"/>
                  </a:sysClr>
                </a:solidFill>
                <a:ea typeface="微软雅黑"/>
              </a:endParaRPr>
            </a:p>
          </p:txBody>
        </p:sp>
        <p:sp>
          <p:nvSpPr>
            <p:cNvPr id="94" name="环形箭头 4">
              <a:extLst>
                <a:ext uri="{FF2B5EF4-FFF2-40B4-BE49-F238E27FC236}">
                  <a16:creationId xmlns:a16="http://schemas.microsoft.com/office/drawing/2014/main" id="{9388C411-E76B-4798-B5FA-FAC2790BB12B}"/>
                </a:ext>
              </a:extLst>
            </p:cNvPr>
            <p:cNvSpPr/>
            <p:nvPr/>
          </p:nvSpPr>
          <p:spPr>
            <a:xfrm>
              <a:off x="4472240" y="1670195"/>
              <a:ext cx="2897734" cy="2897734"/>
            </a:xfrm>
            <a:prstGeom prst="circularArrow">
              <a:avLst>
                <a:gd name="adj1" fmla="val 9476"/>
                <a:gd name="adj2" fmla="val 684342"/>
                <a:gd name="adj3" fmla="val 7970050"/>
                <a:gd name="adj4" fmla="val 2065599"/>
                <a:gd name="adj5" fmla="val 11055"/>
              </a:avLst>
            </a:prstGeom>
            <a:gradFill rotWithShape="0">
              <a:gsLst>
                <a:gs pos="0">
                  <a:srgbClr val="FFFFFF">
                    <a:lumMod val="95000"/>
                    <a:alpha val="0"/>
                  </a:srgbClr>
                </a:gs>
                <a:gs pos="100000">
                  <a:srgbClr val="C7000B"/>
                </a:gs>
              </a:gsLst>
              <a:lin ang="10800000" scaled="0"/>
            </a:gradFill>
            <a:ln>
              <a:noFill/>
            </a:ln>
            <a:effectLst/>
          </p:spPr>
          <p:txBody>
            <a:bodyPr/>
            <a:lstStyle/>
            <a:p>
              <a:endParaRPr lang="zh-CN" altLang="en-US">
                <a:solidFill>
                  <a:prstClr val="black"/>
                </a:solidFill>
                <a:ea typeface="等线" panose="02010600030101010101" pitchFamily="2" charset="-122"/>
              </a:endParaRPr>
            </a:p>
          </p:txBody>
        </p:sp>
        <p:sp>
          <p:nvSpPr>
            <p:cNvPr id="95" name="任意多边形 5">
              <a:extLst>
                <a:ext uri="{FF2B5EF4-FFF2-40B4-BE49-F238E27FC236}">
                  <a16:creationId xmlns:a16="http://schemas.microsoft.com/office/drawing/2014/main" id="{2AF35616-D61D-4733-85DF-89E0EEE66504}"/>
                </a:ext>
              </a:extLst>
            </p:cNvPr>
            <p:cNvSpPr/>
            <p:nvPr/>
          </p:nvSpPr>
          <p:spPr>
            <a:xfrm>
              <a:off x="4425749" y="2383768"/>
              <a:ext cx="641346" cy="1408161"/>
            </a:xfrm>
            <a:custGeom>
              <a:avLst/>
              <a:gdLst>
                <a:gd name="connsiteX0" fmla="*/ 0 w 641346"/>
                <a:gd name="connsiteY0" fmla="*/ 0 h 1408161"/>
                <a:gd name="connsiteX1" fmla="*/ 641346 w 641346"/>
                <a:gd name="connsiteY1" fmla="*/ 0 h 1408161"/>
                <a:gd name="connsiteX2" fmla="*/ 641346 w 641346"/>
                <a:gd name="connsiteY2" fmla="*/ 1408161 h 1408161"/>
                <a:gd name="connsiteX3" fmla="*/ 0 w 641346"/>
                <a:gd name="connsiteY3" fmla="*/ 1408161 h 1408161"/>
                <a:gd name="connsiteX4" fmla="*/ 0 w 641346"/>
                <a:gd name="connsiteY4" fmla="*/ 0 h 140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46" h="1408161">
                  <a:moveTo>
                    <a:pt x="0" y="0"/>
                  </a:moveTo>
                  <a:lnTo>
                    <a:pt x="641346" y="0"/>
                  </a:lnTo>
                  <a:lnTo>
                    <a:pt x="641346" y="1408161"/>
                  </a:lnTo>
                  <a:lnTo>
                    <a:pt x="0" y="1408161"/>
                  </a:lnTo>
                  <a:lnTo>
                    <a:pt x="0" y="0"/>
                  </a:lnTo>
                  <a:close/>
                </a:path>
              </a:pathLst>
            </a:custGeom>
            <a:noFill/>
            <a:ln>
              <a:noFill/>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defRPr/>
              </a:pPr>
              <a:endParaRPr lang="zh-CN" altLang="en-US" sz="1400" kern="0" dirty="0">
                <a:solidFill>
                  <a:sysClr val="windowText" lastClr="000000">
                    <a:hueOff val="0"/>
                    <a:satOff val="0"/>
                    <a:lumOff val="0"/>
                    <a:alphaOff val="0"/>
                  </a:sysClr>
                </a:solidFill>
                <a:ea typeface="微软雅黑"/>
              </a:endParaRPr>
            </a:p>
          </p:txBody>
        </p:sp>
        <p:sp>
          <p:nvSpPr>
            <p:cNvPr id="96" name="环形箭头 6">
              <a:extLst>
                <a:ext uri="{FF2B5EF4-FFF2-40B4-BE49-F238E27FC236}">
                  <a16:creationId xmlns:a16="http://schemas.microsoft.com/office/drawing/2014/main" id="{5B16EAA8-AB2A-4F10-86E1-C1D536EFC808}"/>
                </a:ext>
              </a:extLst>
            </p:cNvPr>
            <p:cNvSpPr/>
            <p:nvPr/>
          </p:nvSpPr>
          <p:spPr>
            <a:xfrm>
              <a:off x="4471912" y="1608223"/>
              <a:ext cx="2897734" cy="2897734"/>
            </a:xfrm>
            <a:prstGeom prst="circularArrow">
              <a:avLst>
                <a:gd name="adj1" fmla="val 9476"/>
                <a:gd name="adj2" fmla="val 684342"/>
                <a:gd name="adj3" fmla="val 18686973"/>
                <a:gd name="adj4" fmla="val 12947283"/>
                <a:gd name="adj5" fmla="val 11055"/>
              </a:avLst>
            </a:prstGeom>
            <a:gradFill flip="none" rotWithShape="1">
              <a:gsLst>
                <a:gs pos="0">
                  <a:srgbClr val="FFFFFF">
                    <a:lumMod val="95000"/>
                    <a:alpha val="0"/>
                  </a:srgbClr>
                </a:gs>
                <a:gs pos="100000">
                  <a:srgbClr val="C7000B"/>
                </a:gs>
              </a:gsLst>
              <a:lin ang="0" scaled="1"/>
              <a:tileRect/>
            </a:gradFill>
            <a:ln>
              <a:noFill/>
            </a:ln>
            <a:effectLst/>
          </p:spPr>
          <p:txBody>
            <a:bodyPr/>
            <a:lstStyle/>
            <a:p>
              <a:endParaRPr lang="zh-CN" altLang="en-US">
                <a:solidFill>
                  <a:prstClr val="black"/>
                </a:solidFill>
                <a:ea typeface="等线" panose="02010600030101010101" pitchFamily="2" charset="-122"/>
              </a:endParaRPr>
            </a:p>
          </p:txBody>
        </p:sp>
      </p:grpSp>
      <p:sp>
        <p:nvSpPr>
          <p:cNvPr id="97" name="矩形 15">
            <a:extLst>
              <a:ext uri="{FF2B5EF4-FFF2-40B4-BE49-F238E27FC236}">
                <a16:creationId xmlns:a16="http://schemas.microsoft.com/office/drawing/2014/main" id="{37DD6E1B-A586-4A27-9DB1-7222E614712A}"/>
              </a:ext>
            </a:extLst>
          </p:cNvPr>
          <p:cNvSpPr txBox="1"/>
          <p:nvPr/>
        </p:nvSpPr>
        <p:spPr>
          <a:xfrm>
            <a:off x="1380886" y="5744497"/>
            <a:ext cx="682599" cy="2154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3200">
                <a:latin typeface="Huawei Sans Medium"/>
                <a:ea typeface="Huawei Sans Medium"/>
                <a:cs typeface="Huawei Sans Medium"/>
                <a:sym typeface="Huawei Sans Medium"/>
              </a:defRPr>
            </a:lvl1pPr>
          </a:lstStyle>
          <a:p>
            <a:pPr defTabSz="914478">
              <a:defRPr/>
            </a:pPr>
            <a:r>
              <a:rPr 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200 bn</a:t>
            </a:r>
          </a:p>
        </p:txBody>
      </p:sp>
      <p:sp>
        <p:nvSpPr>
          <p:cNvPr id="98" name="矩形 18">
            <a:extLst>
              <a:ext uri="{FF2B5EF4-FFF2-40B4-BE49-F238E27FC236}">
                <a16:creationId xmlns:a16="http://schemas.microsoft.com/office/drawing/2014/main" id="{E45AB56E-9C18-45D4-A760-C5EB096B51D5}"/>
              </a:ext>
            </a:extLst>
          </p:cNvPr>
          <p:cNvSpPr txBox="1"/>
          <p:nvPr/>
        </p:nvSpPr>
        <p:spPr>
          <a:xfrm>
            <a:off x="2658945" y="5722593"/>
            <a:ext cx="1452321" cy="2154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914478">
              <a:defRPr sz="3200">
                <a:latin typeface="Huawei Sans Medium"/>
                <a:ea typeface="Huawei Sans Medium"/>
                <a:cs typeface="Huawei Sans Medium"/>
                <a:sym typeface="Huawei Sans Medium"/>
              </a:defRPr>
            </a:pPr>
            <a:r>
              <a:rPr lang="en-US" sz="1400" b="1">
                <a:solidFill>
                  <a:srgbClr val="C00000"/>
                </a:solidFill>
                <a:ea typeface="Huawei Sans Medium"/>
                <a:cs typeface="Arial" panose="020B0604020202020204" pitchFamily="34" charset="0"/>
                <a:sym typeface="Arial" panose="020B0604020202020204" pitchFamily="34" charset="0"/>
              </a:rPr>
              <a:t>3.3 ZFLOPS</a:t>
            </a:r>
            <a:r>
              <a:rPr lang="en-US" sz="1400" b="1" dirty="0">
                <a:solidFill>
                  <a:srgbClr val="C00000"/>
                </a:solidFill>
                <a:ea typeface="Huawei Sans Medium"/>
                <a:cs typeface="Arial" panose="020B0604020202020204" pitchFamily="34" charset="0"/>
                <a:sym typeface="Arial" panose="020B0604020202020204" pitchFamily="34" charset="0"/>
              </a:rPr>
              <a:t>, 10x</a:t>
            </a:r>
          </a:p>
        </p:txBody>
      </p:sp>
      <p:sp>
        <p:nvSpPr>
          <p:cNvPr id="99" name="全球联接总数">
            <a:extLst>
              <a:ext uri="{FF2B5EF4-FFF2-40B4-BE49-F238E27FC236}">
                <a16:creationId xmlns:a16="http://schemas.microsoft.com/office/drawing/2014/main" id="{555B52CF-782F-493F-A28A-AD0624B352ED}"/>
              </a:ext>
            </a:extLst>
          </p:cNvPr>
          <p:cNvSpPr txBox="1"/>
          <p:nvPr/>
        </p:nvSpPr>
        <p:spPr>
          <a:xfrm>
            <a:off x="1094537" y="5287549"/>
            <a:ext cx="1312401" cy="36933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000">
                <a:latin typeface="+mn-lt"/>
                <a:ea typeface="+mn-ea"/>
                <a:cs typeface="+mn-cs"/>
                <a:sym typeface="FZLanTingHeiS-R-GB"/>
              </a:defRPr>
            </a:lvl1pPr>
          </a:lstStyle>
          <a:p>
            <a:pPr algn="ctr" defTabSz="914478">
              <a:defRPr/>
            </a:pPr>
            <a:r>
              <a:rPr lang="en-US" sz="1200" dirty="0">
                <a:solidFill>
                  <a:srgbClr val="1D1D1A"/>
                </a:solidFill>
                <a:ea typeface="微软雅黑"/>
                <a:sym typeface="Arial" panose="020B0604020202020204" pitchFamily="34" charset="0"/>
              </a:rPr>
              <a:t># of connections worldwide</a:t>
            </a:r>
          </a:p>
        </p:txBody>
      </p:sp>
      <p:sp>
        <p:nvSpPr>
          <p:cNvPr id="100" name="通用计算算力（FP32）">
            <a:extLst>
              <a:ext uri="{FF2B5EF4-FFF2-40B4-BE49-F238E27FC236}">
                <a16:creationId xmlns:a16="http://schemas.microsoft.com/office/drawing/2014/main" id="{E84ADBCE-4EDD-4FF0-922B-6B31DD3789FA}"/>
              </a:ext>
            </a:extLst>
          </p:cNvPr>
          <p:cNvSpPr txBox="1"/>
          <p:nvPr/>
        </p:nvSpPr>
        <p:spPr>
          <a:xfrm>
            <a:off x="2639440" y="5277609"/>
            <a:ext cx="1688298" cy="36933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000">
                <a:latin typeface="+mn-lt"/>
                <a:ea typeface="+mn-ea"/>
                <a:cs typeface="+mn-cs"/>
                <a:sym typeface="FZLanTingHeiS-R-GB"/>
              </a:defRPr>
            </a:lvl1pPr>
          </a:lstStyle>
          <a:p>
            <a:pPr algn="ctr" defTabSz="914478">
              <a:defRPr/>
            </a:pPr>
            <a:r>
              <a:rPr lang="en-US" sz="1200" dirty="0">
                <a:solidFill>
                  <a:srgbClr val="1D1D1A"/>
                </a:solidFill>
                <a:ea typeface="微软雅黑"/>
                <a:sym typeface="Arial" panose="020B0604020202020204" pitchFamily="34" charset="0"/>
              </a:rPr>
              <a:t>General-purpose computing power (FP32)</a:t>
            </a:r>
          </a:p>
        </p:txBody>
      </p:sp>
      <p:sp>
        <p:nvSpPr>
          <p:cNvPr id="101" name="上箭头 32">
            <a:extLst>
              <a:ext uri="{FF2B5EF4-FFF2-40B4-BE49-F238E27FC236}">
                <a16:creationId xmlns:a16="http://schemas.microsoft.com/office/drawing/2014/main" id="{B20ADF7B-B5DD-40E8-8375-5F84CA6AAADD}"/>
              </a:ext>
            </a:extLst>
          </p:cNvPr>
          <p:cNvSpPr/>
          <p:nvPr/>
        </p:nvSpPr>
        <p:spPr>
          <a:xfrm>
            <a:off x="4091630" y="5754386"/>
            <a:ext cx="125339" cy="169676"/>
          </a:xfrm>
          <a:prstGeom prst="upArrow">
            <a:avLst/>
          </a:prstGeom>
          <a:solidFill>
            <a:srgbClr val="C00000"/>
          </a:solidFill>
          <a:ln w="3175" cap="flat">
            <a:noFill/>
            <a:prstDash val="solid"/>
            <a:miter lim="800000"/>
          </a:ln>
          <a:effectLst/>
          <a:sp3d/>
        </p:spPr>
        <p:txBody>
          <a:bodyPr rot="0" spcFirstLastPara="1" vertOverflow="overflow" horzOverflow="overflow" vert="horz" wrap="square" lIns="19358" tIns="19358" rIns="19358" bIns="19358" numCol="1" spcCol="38100" rtlCol="0" anchor="ctr">
            <a:spAutoFit/>
          </a:bodyPr>
          <a:lstStyle/>
          <a:p>
            <a:pPr defTabSz="193638" hangingPunct="0">
              <a:defRPr/>
            </a:pPr>
            <a:endParaRPr lang="zh-CN" altLang="en-US" sz="648" kern="0">
              <a:solidFill>
                <a:srgbClr val="000000"/>
              </a:solidFill>
              <a:ea typeface="微软雅黑"/>
              <a:sym typeface="Arial" panose="020B0604020202020204" pitchFamily="34" charset="0"/>
            </a:endParaRPr>
          </a:p>
        </p:txBody>
      </p:sp>
      <p:sp>
        <p:nvSpPr>
          <p:cNvPr id="102" name="矩形 89">
            <a:extLst>
              <a:ext uri="{FF2B5EF4-FFF2-40B4-BE49-F238E27FC236}">
                <a16:creationId xmlns:a16="http://schemas.microsoft.com/office/drawing/2014/main" id="{40FDBBEB-9229-4E9F-8E7B-8006F015FCD9}"/>
              </a:ext>
            </a:extLst>
          </p:cNvPr>
          <p:cNvSpPr/>
          <p:nvPr/>
        </p:nvSpPr>
        <p:spPr>
          <a:xfrm>
            <a:off x="3979356" y="1462414"/>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a:solidFill>
                <a:srgbClr val="666666"/>
              </a:solidFill>
              <a:ea typeface="微软雅黑"/>
            </a:endParaRPr>
          </a:p>
        </p:txBody>
      </p:sp>
      <p:cxnSp>
        <p:nvCxnSpPr>
          <p:cNvPr id="103" name="直接连接符 90">
            <a:extLst>
              <a:ext uri="{FF2B5EF4-FFF2-40B4-BE49-F238E27FC236}">
                <a16:creationId xmlns:a16="http://schemas.microsoft.com/office/drawing/2014/main" id="{DD208C07-7B45-4A65-9B9F-2365A84E2B2B}"/>
              </a:ext>
            </a:extLst>
          </p:cNvPr>
          <p:cNvCxnSpPr>
            <a:cxnSpLocks/>
            <a:stCxn id="102" idx="3"/>
          </p:cNvCxnSpPr>
          <p:nvPr/>
        </p:nvCxnSpPr>
        <p:spPr>
          <a:xfrm>
            <a:off x="3997356" y="1678414"/>
            <a:ext cx="1079125" cy="855308"/>
          </a:xfrm>
          <a:prstGeom prst="line">
            <a:avLst/>
          </a:prstGeom>
          <a:noFill/>
          <a:ln w="6350" cap="flat" cmpd="sng" algn="ctr">
            <a:solidFill>
              <a:srgbClr val="DDDDDD">
                <a:lumMod val="50000"/>
              </a:srgbClr>
            </a:solidFill>
            <a:prstDash val="solid"/>
            <a:miter lim="800000"/>
          </a:ln>
          <a:effectLst/>
        </p:spPr>
      </p:cxnSp>
      <p:cxnSp>
        <p:nvCxnSpPr>
          <p:cNvPr id="104" name="直接连接符 91">
            <a:extLst>
              <a:ext uri="{FF2B5EF4-FFF2-40B4-BE49-F238E27FC236}">
                <a16:creationId xmlns:a16="http://schemas.microsoft.com/office/drawing/2014/main" id="{15B6032E-9FAC-4745-A8B7-7C3504424519}"/>
              </a:ext>
            </a:extLst>
          </p:cNvPr>
          <p:cNvCxnSpPr>
            <a:cxnSpLocks/>
          </p:cNvCxnSpPr>
          <p:nvPr/>
        </p:nvCxnSpPr>
        <p:spPr>
          <a:xfrm>
            <a:off x="3979356" y="2668824"/>
            <a:ext cx="832200" cy="304038"/>
          </a:xfrm>
          <a:prstGeom prst="line">
            <a:avLst/>
          </a:prstGeom>
          <a:noFill/>
          <a:ln w="6350" cap="flat" cmpd="sng" algn="ctr">
            <a:solidFill>
              <a:srgbClr val="DDDDDD">
                <a:lumMod val="50000"/>
              </a:srgbClr>
            </a:solidFill>
            <a:prstDash val="solid"/>
            <a:miter lim="800000"/>
          </a:ln>
          <a:effectLst/>
        </p:spPr>
      </p:cxnSp>
      <p:cxnSp>
        <p:nvCxnSpPr>
          <p:cNvPr id="105" name="直接连接符 92">
            <a:extLst>
              <a:ext uri="{FF2B5EF4-FFF2-40B4-BE49-F238E27FC236}">
                <a16:creationId xmlns:a16="http://schemas.microsoft.com/office/drawing/2014/main" id="{A09A3D1D-ADC2-4854-BFA5-649712818999}"/>
              </a:ext>
            </a:extLst>
          </p:cNvPr>
          <p:cNvCxnSpPr>
            <a:cxnSpLocks/>
          </p:cNvCxnSpPr>
          <p:nvPr/>
        </p:nvCxnSpPr>
        <p:spPr>
          <a:xfrm flipV="1">
            <a:off x="3997356" y="3312725"/>
            <a:ext cx="841648" cy="111482"/>
          </a:xfrm>
          <a:prstGeom prst="line">
            <a:avLst/>
          </a:prstGeom>
          <a:noFill/>
          <a:ln w="6350" cap="flat" cmpd="sng" algn="ctr">
            <a:solidFill>
              <a:srgbClr val="DDDDDD">
                <a:lumMod val="50000"/>
              </a:srgbClr>
            </a:solidFill>
            <a:prstDash val="solid"/>
            <a:miter lim="800000"/>
          </a:ln>
          <a:effectLst/>
        </p:spPr>
      </p:cxnSp>
      <p:cxnSp>
        <p:nvCxnSpPr>
          <p:cNvPr id="106" name="直接连接符 93">
            <a:extLst>
              <a:ext uri="{FF2B5EF4-FFF2-40B4-BE49-F238E27FC236}">
                <a16:creationId xmlns:a16="http://schemas.microsoft.com/office/drawing/2014/main" id="{6DD95087-CE98-4372-AED7-ADED30EBFCF0}"/>
              </a:ext>
            </a:extLst>
          </p:cNvPr>
          <p:cNvCxnSpPr>
            <a:cxnSpLocks/>
            <a:stCxn id="110" idx="3"/>
          </p:cNvCxnSpPr>
          <p:nvPr/>
        </p:nvCxnSpPr>
        <p:spPr>
          <a:xfrm flipV="1">
            <a:off x="3997356" y="3816651"/>
            <a:ext cx="948084" cy="583877"/>
          </a:xfrm>
          <a:prstGeom prst="line">
            <a:avLst/>
          </a:prstGeom>
          <a:noFill/>
          <a:ln w="6350" cap="flat" cmpd="sng" algn="ctr">
            <a:solidFill>
              <a:srgbClr val="DDDDDD">
                <a:lumMod val="50000"/>
              </a:srgbClr>
            </a:solidFill>
            <a:prstDash val="solid"/>
            <a:miter lim="800000"/>
          </a:ln>
          <a:effectLst/>
        </p:spPr>
      </p:cxnSp>
      <p:sp>
        <p:nvSpPr>
          <p:cNvPr id="107" name="梯形 94">
            <a:extLst>
              <a:ext uri="{FF2B5EF4-FFF2-40B4-BE49-F238E27FC236}">
                <a16:creationId xmlns:a16="http://schemas.microsoft.com/office/drawing/2014/main" id="{8539D28B-05B3-43C9-981A-FF1C7263AB96}"/>
              </a:ext>
            </a:extLst>
          </p:cNvPr>
          <p:cNvSpPr/>
          <p:nvPr/>
        </p:nvSpPr>
        <p:spPr>
          <a:xfrm>
            <a:off x="670121" y="4716924"/>
            <a:ext cx="10721975" cy="466831"/>
          </a:xfrm>
          <a:prstGeom prst="trapezoid">
            <a:avLst>
              <a:gd name="adj" fmla="val 233631"/>
            </a:avLst>
          </a:prstGeom>
          <a:gradFill flip="none" rotWithShape="1">
            <a:gsLst>
              <a:gs pos="0">
                <a:srgbClr val="FFFFFF">
                  <a:lumMod val="95000"/>
                  <a:alpha val="0"/>
                </a:srgbClr>
              </a:gs>
              <a:gs pos="100000">
                <a:srgbClr val="FFFFFF">
                  <a:lumMod val="75000"/>
                  <a:alpha val="33000"/>
                </a:srgbClr>
              </a:gs>
            </a:gsLst>
            <a:lin ang="54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a:solidFill>
                <a:srgbClr val="666666"/>
              </a:solidFill>
              <a:ea typeface="微软雅黑"/>
            </a:endParaRPr>
          </a:p>
        </p:txBody>
      </p:sp>
      <p:sp>
        <p:nvSpPr>
          <p:cNvPr id="108" name="矩形 95">
            <a:extLst>
              <a:ext uri="{FF2B5EF4-FFF2-40B4-BE49-F238E27FC236}">
                <a16:creationId xmlns:a16="http://schemas.microsoft.com/office/drawing/2014/main" id="{A430BDDE-03C5-4AFC-B147-2E270D05A39F}"/>
              </a:ext>
            </a:extLst>
          </p:cNvPr>
          <p:cNvSpPr/>
          <p:nvPr/>
        </p:nvSpPr>
        <p:spPr>
          <a:xfrm>
            <a:off x="3979356" y="2367205"/>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sp>
        <p:nvSpPr>
          <p:cNvPr id="109" name="矩形 96">
            <a:extLst>
              <a:ext uri="{FF2B5EF4-FFF2-40B4-BE49-F238E27FC236}">
                <a16:creationId xmlns:a16="http://schemas.microsoft.com/office/drawing/2014/main" id="{E2003F68-152F-4633-B218-FCFAF1A748F4}"/>
              </a:ext>
            </a:extLst>
          </p:cNvPr>
          <p:cNvSpPr/>
          <p:nvPr/>
        </p:nvSpPr>
        <p:spPr>
          <a:xfrm>
            <a:off x="3979356" y="3272008"/>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sp>
        <p:nvSpPr>
          <p:cNvPr id="110" name="矩形 97">
            <a:extLst>
              <a:ext uri="{FF2B5EF4-FFF2-40B4-BE49-F238E27FC236}">
                <a16:creationId xmlns:a16="http://schemas.microsoft.com/office/drawing/2014/main" id="{1BB7411C-F54D-47A9-B173-C66EAE62936F}"/>
              </a:ext>
            </a:extLst>
          </p:cNvPr>
          <p:cNvSpPr/>
          <p:nvPr/>
        </p:nvSpPr>
        <p:spPr>
          <a:xfrm>
            <a:off x="3979356" y="4184528"/>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grpSp>
        <p:nvGrpSpPr>
          <p:cNvPr id="111" name="组合 98">
            <a:extLst>
              <a:ext uri="{FF2B5EF4-FFF2-40B4-BE49-F238E27FC236}">
                <a16:creationId xmlns:a16="http://schemas.microsoft.com/office/drawing/2014/main" id="{4049E2D7-B720-49BE-9483-3C3C42A79004}"/>
              </a:ext>
            </a:extLst>
          </p:cNvPr>
          <p:cNvGrpSpPr/>
          <p:nvPr/>
        </p:nvGrpSpPr>
        <p:grpSpPr>
          <a:xfrm flipH="1">
            <a:off x="6606014" y="1462414"/>
            <a:ext cx="1097125" cy="3154114"/>
            <a:chOff x="6868942" y="1318478"/>
            <a:chExt cx="1097125" cy="3154114"/>
          </a:xfrm>
        </p:grpSpPr>
        <p:sp>
          <p:nvSpPr>
            <p:cNvPr id="112" name="矩形 99">
              <a:extLst>
                <a:ext uri="{FF2B5EF4-FFF2-40B4-BE49-F238E27FC236}">
                  <a16:creationId xmlns:a16="http://schemas.microsoft.com/office/drawing/2014/main" id="{9EC14740-58B5-477C-973A-4F0BE96DE160}"/>
                </a:ext>
              </a:extLst>
            </p:cNvPr>
            <p:cNvSpPr/>
            <p:nvPr/>
          </p:nvSpPr>
          <p:spPr>
            <a:xfrm>
              <a:off x="6868942" y="1318478"/>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a:solidFill>
                  <a:srgbClr val="666666"/>
                </a:solidFill>
                <a:ea typeface="微软雅黑"/>
              </a:endParaRPr>
            </a:p>
          </p:txBody>
        </p:sp>
        <p:cxnSp>
          <p:nvCxnSpPr>
            <p:cNvPr id="113" name="直接连接符 100">
              <a:extLst>
                <a:ext uri="{FF2B5EF4-FFF2-40B4-BE49-F238E27FC236}">
                  <a16:creationId xmlns:a16="http://schemas.microsoft.com/office/drawing/2014/main" id="{DA5CF299-1624-486A-AE0E-D9ED2E5E7CDC}"/>
                </a:ext>
              </a:extLst>
            </p:cNvPr>
            <p:cNvCxnSpPr>
              <a:cxnSpLocks/>
              <a:stCxn id="112" idx="3"/>
            </p:cNvCxnSpPr>
            <p:nvPr/>
          </p:nvCxnSpPr>
          <p:spPr>
            <a:xfrm>
              <a:off x="6886942" y="1534478"/>
              <a:ext cx="1079125" cy="855308"/>
            </a:xfrm>
            <a:prstGeom prst="line">
              <a:avLst/>
            </a:prstGeom>
            <a:noFill/>
            <a:ln w="6350" cap="flat" cmpd="sng" algn="ctr">
              <a:solidFill>
                <a:srgbClr val="DDDDDD">
                  <a:lumMod val="50000"/>
                </a:srgbClr>
              </a:solidFill>
              <a:prstDash val="solid"/>
              <a:miter lim="800000"/>
            </a:ln>
            <a:effectLst/>
          </p:spPr>
        </p:cxnSp>
        <p:cxnSp>
          <p:nvCxnSpPr>
            <p:cNvPr id="114" name="直接连接符 101">
              <a:extLst>
                <a:ext uri="{FF2B5EF4-FFF2-40B4-BE49-F238E27FC236}">
                  <a16:creationId xmlns:a16="http://schemas.microsoft.com/office/drawing/2014/main" id="{AC7079DE-9C07-44B1-9A96-C751E7F52839}"/>
                </a:ext>
              </a:extLst>
            </p:cNvPr>
            <p:cNvCxnSpPr>
              <a:cxnSpLocks/>
            </p:cNvCxnSpPr>
            <p:nvPr/>
          </p:nvCxnSpPr>
          <p:spPr>
            <a:xfrm>
              <a:off x="6868942" y="2524888"/>
              <a:ext cx="832200" cy="304038"/>
            </a:xfrm>
            <a:prstGeom prst="line">
              <a:avLst/>
            </a:prstGeom>
            <a:noFill/>
            <a:ln w="6350" cap="flat" cmpd="sng" algn="ctr">
              <a:solidFill>
                <a:srgbClr val="DDDDDD">
                  <a:lumMod val="50000"/>
                </a:srgbClr>
              </a:solidFill>
              <a:prstDash val="solid"/>
              <a:miter lim="800000"/>
            </a:ln>
            <a:effectLst/>
          </p:spPr>
        </p:cxnSp>
        <p:cxnSp>
          <p:nvCxnSpPr>
            <p:cNvPr id="115" name="直接连接符 102">
              <a:extLst>
                <a:ext uri="{FF2B5EF4-FFF2-40B4-BE49-F238E27FC236}">
                  <a16:creationId xmlns:a16="http://schemas.microsoft.com/office/drawing/2014/main" id="{8E96FF6A-788D-47B2-9546-90D1B6D70C74}"/>
                </a:ext>
              </a:extLst>
            </p:cNvPr>
            <p:cNvCxnSpPr>
              <a:cxnSpLocks/>
              <a:stCxn id="118" idx="3"/>
            </p:cNvCxnSpPr>
            <p:nvPr/>
          </p:nvCxnSpPr>
          <p:spPr>
            <a:xfrm flipV="1">
              <a:off x="6886942" y="3232590"/>
              <a:ext cx="841648" cy="111482"/>
            </a:xfrm>
            <a:prstGeom prst="line">
              <a:avLst/>
            </a:prstGeom>
            <a:noFill/>
            <a:ln w="6350" cap="flat" cmpd="sng" algn="ctr">
              <a:solidFill>
                <a:srgbClr val="DDDDDD">
                  <a:lumMod val="50000"/>
                </a:srgbClr>
              </a:solidFill>
              <a:prstDash val="solid"/>
              <a:miter lim="800000"/>
            </a:ln>
            <a:effectLst/>
          </p:spPr>
        </p:cxnSp>
        <p:cxnSp>
          <p:nvCxnSpPr>
            <p:cNvPr id="116" name="直接连接符 103">
              <a:extLst>
                <a:ext uri="{FF2B5EF4-FFF2-40B4-BE49-F238E27FC236}">
                  <a16:creationId xmlns:a16="http://schemas.microsoft.com/office/drawing/2014/main" id="{4D3E4563-5C15-4B86-9244-3BA5A4D831ED}"/>
                </a:ext>
              </a:extLst>
            </p:cNvPr>
            <p:cNvCxnSpPr>
              <a:cxnSpLocks/>
              <a:stCxn id="119" idx="3"/>
            </p:cNvCxnSpPr>
            <p:nvPr/>
          </p:nvCxnSpPr>
          <p:spPr>
            <a:xfrm flipV="1">
              <a:off x="6886942" y="3672715"/>
              <a:ext cx="948084" cy="583877"/>
            </a:xfrm>
            <a:prstGeom prst="line">
              <a:avLst/>
            </a:prstGeom>
            <a:noFill/>
            <a:ln w="6350" cap="flat" cmpd="sng" algn="ctr">
              <a:solidFill>
                <a:srgbClr val="DDDDDD">
                  <a:lumMod val="50000"/>
                </a:srgbClr>
              </a:solidFill>
              <a:prstDash val="solid"/>
              <a:miter lim="800000"/>
            </a:ln>
            <a:effectLst/>
          </p:spPr>
        </p:cxnSp>
        <p:sp>
          <p:nvSpPr>
            <p:cNvPr id="117" name="矩形 104">
              <a:extLst>
                <a:ext uri="{FF2B5EF4-FFF2-40B4-BE49-F238E27FC236}">
                  <a16:creationId xmlns:a16="http://schemas.microsoft.com/office/drawing/2014/main" id="{D3BF82CF-0AD8-4BD6-BC31-C7821E1A77EF}"/>
                </a:ext>
              </a:extLst>
            </p:cNvPr>
            <p:cNvSpPr/>
            <p:nvPr/>
          </p:nvSpPr>
          <p:spPr>
            <a:xfrm>
              <a:off x="6868942" y="2223269"/>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sp>
          <p:nvSpPr>
            <p:cNvPr id="118" name="矩形 105">
              <a:extLst>
                <a:ext uri="{FF2B5EF4-FFF2-40B4-BE49-F238E27FC236}">
                  <a16:creationId xmlns:a16="http://schemas.microsoft.com/office/drawing/2014/main" id="{82B3D9D7-0BE8-49FB-9F1C-17E9F07CF6CE}"/>
                </a:ext>
              </a:extLst>
            </p:cNvPr>
            <p:cNvSpPr/>
            <p:nvPr/>
          </p:nvSpPr>
          <p:spPr>
            <a:xfrm>
              <a:off x="6868942" y="3128072"/>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sp>
          <p:nvSpPr>
            <p:cNvPr id="119" name="矩形 106">
              <a:extLst>
                <a:ext uri="{FF2B5EF4-FFF2-40B4-BE49-F238E27FC236}">
                  <a16:creationId xmlns:a16="http://schemas.microsoft.com/office/drawing/2014/main" id="{38153E28-B3FF-4D71-8577-04E7621C38F7}"/>
                </a:ext>
              </a:extLst>
            </p:cNvPr>
            <p:cNvSpPr/>
            <p:nvPr/>
          </p:nvSpPr>
          <p:spPr>
            <a:xfrm>
              <a:off x="6868942" y="4040592"/>
              <a:ext cx="18000" cy="432000"/>
            </a:xfrm>
            <a:prstGeom prst="rect">
              <a:avLst/>
            </a:prstGeom>
            <a:solidFill>
              <a:srgbClr val="C00000"/>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defRPr/>
              </a:pPr>
              <a:endParaRPr lang="zh-CN" altLang="en-US" kern="0" dirty="0">
                <a:solidFill>
                  <a:srgbClr val="666666"/>
                </a:solidFill>
                <a:ea typeface="微软雅黑"/>
              </a:endParaRPr>
            </a:p>
          </p:txBody>
        </p:sp>
      </p:grpSp>
      <p:sp>
        <p:nvSpPr>
          <p:cNvPr id="120" name="矩形 107">
            <a:extLst>
              <a:ext uri="{FF2B5EF4-FFF2-40B4-BE49-F238E27FC236}">
                <a16:creationId xmlns:a16="http://schemas.microsoft.com/office/drawing/2014/main" id="{109FA0A9-6D0D-4020-8455-E353D34FCBFC}"/>
              </a:ext>
            </a:extLst>
          </p:cNvPr>
          <p:cNvSpPr/>
          <p:nvPr/>
        </p:nvSpPr>
        <p:spPr>
          <a:xfrm>
            <a:off x="8827861" y="5224296"/>
            <a:ext cx="2599551" cy="461665"/>
          </a:xfrm>
          <a:prstGeom prst="rect">
            <a:avLst/>
          </a:prstGeom>
        </p:spPr>
        <p:txBody>
          <a:bodyPr wrap="square">
            <a:spAutoFit/>
          </a:bodyPr>
          <a:lstStyle/>
          <a:p>
            <a:pPr algn="ctr" defTabSz="914112">
              <a:defRPr/>
            </a:pPr>
            <a:r>
              <a:rPr lang="en-US" sz="1200" dirty="0">
                <a:solidFill>
                  <a:srgbClr val="1D1D1A"/>
                </a:solidFill>
                <a:ea typeface="微软雅黑" panose="020B0503020204020204" pitchFamily="34" charset="-122"/>
                <a:sym typeface="Arial" panose="020B0604020202020204" pitchFamily="34" charset="0"/>
              </a:rPr>
              <a:t>Share of renewable energy in global electricity generation</a:t>
            </a:r>
          </a:p>
        </p:txBody>
      </p:sp>
      <p:sp>
        <p:nvSpPr>
          <p:cNvPr id="121" name="矩形 108">
            <a:extLst>
              <a:ext uri="{FF2B5EF4-FFF2-40B4-BE49-F238E27FC236}">
                <a16:creationId xmlns:a16="http://schemas.microsoft.com/office/drawing/2014/main" id="{4D10AF2E-07D1-4591-A175-83395DBEE04B}"/>
              </a:ext>
            </a:extLst>
          </p:cNvPr>
          <p:cNvSpPr/>
          <p:nvPr/>
        </p:nvSpPr>
        <p:spPr>
          <a:xfrm>
            <a:off x="10110576" y="5753489"/>
            <a:ext cx="359073" cy="215444"/>
          </a:xfrm>
          <a:prstGeom prst="rect">
            <a:avLst/>
          </a:prstGeom>
          <a:ln w="3175">
            <a:miter lim="400000"/>
          </a:ln>
        </p:spPr>
        <p:txBody>
          <a:bodyPr wrap="none" lIns="0" tIns="0" rIns="0" bIns="0">
            <a:spAutoFit/>
          </a:bodyPr>
          <a:lstStyle/>
          <a:p>
            <a:pPr defTabSz="914478">
              <a:defRPr/>
            </a:pPr>
            <a:r>
              <a:rPr lang="en-US" sz="1400" b="1" dirty="0">
                <a:solidFill>
                  <a:srgbClr val="C00000"/>
                </a:solidFill>
                <a:ea typeface="Huawei Sans Medium"/>
                <a:cs typeface="Arial" panose="020B0604020202020204" pitchFamily="34" charset="0"/>
                <a:sym typeface="Arial" panose="020B0604020202020204" pitchFamily="34" charset="0"/>
              </a:rPr>
              <a:t>50%</a:t>
            </a:r>
          </a:p>
        </p:txBody>
      </p:sp>
      <p:sp>
        <p:nvSpPr>
          <p:cNvPr id="122" name="矩形 109">
            <a:extLst>
              <a:ext uri="{FF2B5EF4-FFF2-40B4-BE49-F238E27FC236}">
                <a16:creationId xmlns:a16="http://schemas.microsoft.com/office/drawing/2014/main" id="{D9070B76-48F7-43FB-B1E7-BA73EF26DDB0}"/>
              </a:ext>
            </a:extLst>
          </p:cNvPr>
          <p:cNvSpPr/>
          <p:nvPr/>
        </p:nvSpPr>
        <p:spPr>
          <a:xfrm>
            <a:off x="6411130" y="5212868"/>
            <a:ext cx="2674915" cy="461665"/>
          </a:xfrm>
          <a:prstGeom prst="rect">
            <a:avLst/>
          </a:prstGeom>
        </p:spPr>
        <p:txBody>
          <a:bodyPr wrap="square">
            <a:spAutoFit/>
          </a:bodyPr>
          <a:lstStyle/>
          <a:p>
            <a:pPr algn="ctr" defTabSz="914112">
              <a:defRPr/>
            </a:pPr>
            <a:r>
              <a:rPr lang="en-US" sz="1200" dirty="0">
                <a:solidFill>
                  <a:srgbClr val="1D1D1A"/>
                </a:solidFill>
                <a:ea typeface="微软雅黑"/>
                <a:sym typeface="Arial" panose="020B0604020202020204" pitchFamily="34" charset="0"/>
              </a:rPr>
              <a:t>Cloud services as % of total enterprise application expenditure</a:t>
            </a:r>
          </a:p>
        </p:txBody>
      </p:sp>
      <p:sp>
        <p:nvSpPr>
          <p:cNvPr id="123" name="矩形 110">
            <a:extLst>
              <a:ext uri="{FF2B5EF4-FFF2-40B4-BE49-F238E27FC236}">
                <a16:creationId xmlns:a16="http://schemas.microsoft.com/office/drawing/2014/main" id="{855B770B-6C27-4BBD-8315-FB6AA4D27565}"/>
              </a:ext>
            </a:extLst>
          </p:cNvPr>
          <p:cNvSpPr/>
          <p:nvPr/>
        </p:nvSpPr>
        <p:spPr>
          <a:xfrm>
            <a:off x="7559719" y="5708186"/>
            <a:ext cx="572593" cy="307777"/>
          </a:xfrm>
          <a:prstGeom prst="rect">
            <a:avLst/>
          </a:prstGeom>
        </p:spPr>
        <p:txBody>
          <a:bodyPr wrap="none">
            <a:spAutoFit/>
          </a:bodyPr>
          <a:lstStyle/>
          <a:p>
            <a:pPr algn="ctr" defTabSz="914112">
              <a:defRPr/>
            </a:pPr>
            <a:r>
              <a:rPr lang="en-US" sz="1400" b="1" dirty="0">
                <a:solidFill>
                  <a:srgbClr val="C00000"/>
                </a:solidFill>
                <a:ea typeface="微软雅黑"/>
                <a:cs typeface="Times New Roman" panose="02020603050405020304" pitchFamily="18" charset="0"/>
                <a:sym typeface="Arial" panose="020B0604020202020204" pitchFamily="34" charset="0"/>
              </a:rPr>
              <a:t>87%</a:t>
            </a:r>
          </a:p>
        </p:txBody>
      </p:sp>
      <p:sp>
        <p:nvSpPr>
          <p:cNvPr id="124" name="矩形 18">
            <a:extLst>
              <a:ext uri="{FF2B5EF4-FFF2-40B4-BE49-F238E27FC236}">
                <a16:creationId xmlns:a16="http://schemas.microsoft.com/office/drawing/2014/main" id="{0EF4AB81-C09E-4E6E-8253-4311D2961640}"/>
              </a:ext>
            </a:extLst>
          </p:cNvPr>
          <p:cNvSpPr txBox="1"/>
          <p:nvPr/>
        </p:nvSpPr>
        <p:spPr>
          <a:xfrm>
            <a:off x="4762276" y="5731502"/>
            <a:ext cx="1551707" cy="2154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914478">
              <a:defRPr sz="3200">
                <a:latin typeface="Huawei Sans Medium"/>
                <a:ea typeface="Huawei Sans Medium"/>
                <a:cs typeface="Huawei Sans Medium"/>
                <a:sym typeface="Huawei Sans Medium"/>
              </a:defRPr>
            </a:pPr>
            <a:r>
              <a:rPr lang="en-US" sz="1400" b="1" dirty="0">
                <a:solidFill>
                  <a:srgbClr val="C00000"/>
                </a:solidFill>
                <a:ea typeface="Huawei Sans Medium"/>
                <a:cs typeface="Arial" panose="020B0604020202020204" pitchFamily="34" charset="0"/>
                <a:sym typeface="Arial" panose="020B0604020202020204" pitchFamily="34" charset="0"/>
              </a:rPr>
              <a:t>105</a:t>
            </a:r>
            <a:r>
              <a:rPr sz="1400" b="1" dirty="0">
                <a:solidFill>
                  <a:srgbClr val="C00000"/>
                </a:solidFill>
                <a:ea typeface="Huawei Sans Medium"/>
                <a:cs typeface="Arial" panose="020B0604020202020204" pitchFamily="34" charset="0"/>
                <a:sym typeface="Arial" panose="020B0604020202020204" pitchFamily="34" charset="0"/>
              </a:rPr>
              <a:t> ZFLOPS, </a:t>
            </a:r>
            <a:r>
              <a:rPr lang="en-US" sz="1400" b="1" dirty="0">
                <a:solidFill>
                  <a:srgbClr val="C00000"/>
                </a:solidFill>
                <a:ea typeface="Huawei Sans Medium"/>
                <a:cs typeface="Arial" panose="020B0604020202020204" pitchFamily="34" charset="0"/>
                <a:sym typeface="Arial" panose="020B0604020202020204" pitchFamily="34" charset="0"/>
              </a:rPr>
              <a:t>50</a:t>
            </a:r>
            <a:r>
              <a:rPr sz="1400" b="1" dirty="0">
                <a:solidFill>
                  <a:srgbClr val="C00000"/>
                </a:solidFill>
                <a:ea typeface="Huawei Sans Medium"/>
                <a:cs typeface="Arial" panose="020B0604020202020204" pitchFamily="34" charset="0"/>
                <a:sym typeface="Arial" panose="020B0604020202020204" pitchFamily="34" charset="0"/>
              </a:rPr>
              <a:t>0x</a:t>
            </a:r>
          </a:p>
        </p:txBody>
      </p:sp>
      <p:sp>
        <p:nvSpPr>
          <p:cNvPr id="125" name="通用计算算力（FP32）">
            <a:extLst>
              <a:ext uri="{FF2B5EF4-FFF2-40B4-BE49-F238E27FC236}">
                <a16:creationId xmlns:a16="http://schemas.microsoft.com/office/drawing/2014/main" id="{C06966C1-9D50-430E-AA6C-E21518B79392}"/>
              </a:ext>
            </a:extLst>
          </p:cNvPr>
          <p:cNvSpPr txBox="1"/>
          <p:nvPr/>
        </p:nvSpPr>
        <p:spPr>
          <a:xfrm>
            <a:off x="4836527" y="5283011"/>
            <a:ext cx="1647962" cy="36933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2000">
                <a:latin typeface="+mn-lt"/>
                <a:ea typeface="+mn-ea"/>
                <a:cs typeface="+mn-cs"/>
                <a:sym typeface="FZLanTingHeiS-R-GB"/>
              </a:defRPr>
            </a:lvl1pPr>
          </a:lstStyle>
          <a:p>
            <a:pPr algn="ctr" defTabSz="914478">
              <a:defRPr/>
            </a:pPr>
            <a:r>
              <a:rPr lang="en-US" sz="1200" dirty="0">
                <a:solidFill>
                  <a:srgbClr val="1D1D1A"/>
                </a:solidFill>
                <a:ea typeface="微软雅黑"/>
                <a:sym typeface="Arial" panose="020B0604020202020204" pitchFamily="34" charset="0"/>
              </a:rPr>
              <a:t>AI computing power (</a:t>
            </a:r>
            <a:r>
              <a:rPr sz="1200" dirty="0">
                <a:solidFill>
                  <a:srgbClr val="1D1D1A"/>
                </a:solidFill>
                <a:ea typeface="微软雅黑"/>
                <a:sym typeface="Arial" panose="020B0604020202020204" pitchFamily="34" charset="0"/>
              </a:rPr>
              <a:t>FP</a:t>
            </a:r>
            <a:r>
              <a:rPr lang="en-US" sz="1200" dirty="0">
                <a:solidFill>
                  <a:srgbClr val="1D1D1A"/>
                </a:solidFill>
                <a:ea typeface="微软雅黑"/>
                <a:sym typeface="Arial" panose="020B0604020202020204" pitchFamily="34" charset="0"/>
              </a:rPr>
              <a:t>16)</a:t>
            </a:r>
            <a:endParaRPr sz="1200" dirty="0">
              <a:solidFill>
                <a:srgbClr val="1D1D1A"/>
              </a:solidFill>
              <a:ea typeface="微软雅黑"/>
              <a:sym typeface="Arial" panose="020B0604020202020204" pitchFamily="34" charset="0"/>
            </a:endParaRPr>
          </a:p>
        </p:txBody>
      </p:sp>
      <p:sp>
        <p:nvSpPr>
          <p:cNvPr id="126" name="上箭头 32">
            <a:extLst>
              <a:ext uri="{FF2B5EF4-FFF2-40B4-BE49-F238E27FC236}">
                <a16:creationId xmlns:a16="http://schemas.microsoft.com/office/drawing/2014/main" id="{E3ADC13D-2A7F-40EA-9730-6830FB01197F}"/>
              </a:ext>
            </a:extLst>
          </p:cNvPr>
          <p:cNvSpPr/>
          <p:nvPr/>
        </p:nvSpPr>
        <p:spPr>
          <a:xfrm>
            <a:off x="6361643" y="5760654"/>
            <a:ext cx="125339" cy="169676"/>
          </a:xfrm>
          <a:prstGeom prst="upArrow">
            <a:avLst/>
          </a:prstGeom>
          <a:solidFill>
            <a:srgbClr val="C00000"/>
          </a:solidFill>
          <a:ln w="3175" cap="flat">
            <a:noFill/>
            <a:prstDash val="solid"/>
            <a:miter lim="800000"/>
          </a:ln>
          <a:effectLst/>
          <a:sp3d/>
        </p:spPr>
        <p:txBody>
          <a:bodyPr rot="0" spcFirstLastPara="1" vertOverflow="overflow" horzOverflow="overflow" vert="horz" wrap="square" lIns="19358" tIns="19358" rIns="19358" bIns="19358" numCol="1" spcCol="38100" rtlCol="0" anchor="ctr">
            <a:spAutoFit/>
          </a:bodyPr>
          <a:lstStyle/>
          <a:p>
            <a:pPr defTabSz="193638" hangingPunct="0">
              <a:defRPr/>
            </a:pPr>
            <a:endParaRPr lang="zh-CN" altLang="en-US" sz="648" kern="0">
              <a:solidFill>
                <a:srgbClr val="000000"/>
              </a:solidFill>
              <a:ea typeface="微软雅黑"/>
              <a:sym typeface="Arial" panose="020B0604020202020204" pitchFamily="34" charset="0"/>
            </a:endParaRPr>
          </a:p>
        </p:txBody>
      </p:sp>
    </p:spTree>
    <p:extLst>
      <p:ext uri="{BB962C8B-B14F-4D97-AF65-F5344CB8AC3E}">
        <p14:creationId xmlns:p14="http://schemas.microsoft.com/office/powerpoint/2010/main" val="405366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2427" y="321816"/>
            <a:ext cx="8870588"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Three Major Changes in a Connected, Intelligent World</a:t>
            </a:r>
          </a:p>
        </p:txBody>
      </p:sp>
      <p:cxnSp>
        <p:nvCxnSpPr>
          <p:cNvPr id="41" name="直接连接符 405">
            <a:extLst>
              <a:ext uri="{FF2B5EF4-FFF2-40B4-BE49-F238E27FC236}">
                <a16:creationId xmlns:a16="http://schemas.microsoft.com/office/drawing/2014/main" id="{F894E5BF-EDBD-4ED1-B5FD-547D49CFA5FE}"/>
              </a:ext>
            </a:extLst>
          </p:cNvPr>
          <p:cNvCxnSpPr>
            <a:cxnSpLocks/>
          </p:cNvCxnSpPr>
          <p:nvPr/>
        </p:nvCxnSpPr>
        <p:spPr>
          <a:xfrm flipV="1">
            <a:off x="202274" y="6203168"/>
            <a:ext cx="11230914" cy="506"/>
          </a:xfrm>
          <a:prstGeom prst="line">
            <a:avLst/>
          </a:prstGeom>
          <a:noFill/>
          <a:ln w="12700" cap="flat" cmpd="sng" algn="ctr">
            <a:solidFill>
              <a:srgbClr val="1D1D1A">
                <a:lumMod val="50000"/>
                <a:lumOff val="50000"/>
                <a:alpha val="50000"/>
              </a:srgbClr>
            </a:solidFill>
            <a:prstDash val="solid"/>
            <a:miter lim="800000"/>
            <a:headEnd type="none" w="med" len="med"/>
            <a:tailEnd type="none" w="med" len="med"/>
          </a:ln>
          <a:effectLst/>
        </p:spPr>
      </p:cxnSp>
      <p:sp>
        <p:nvSpPr>
          <p:cNvPr id="80" name="文本框 407">
            <a:extLst>
              <a:ext uri="{FF2B5EF4-FFF2-40B4-BE49-F238E27FC236}">
                <a16:creationId xmlns:a16="http://schemas.microsoft.com/office/drawing/2014/main" id="{4101563A-AFDB-487C-8994-F9D81B38CEF5}"/>
              </a:ext>
            </a:extLst>
          </p:cNvPr>
          <p:cNvSpPr txBox="1"/>
          <p:nvPr/>
        </p:nvSpPr>
        <p:spPr>
          <a:xfrm>
            <a:off x="953180" y="1454709"/>
            <a:ext cx="3749760" cy="96878"/>
          </a:xfrm>
          <a:prstGeom prst="rect">
            <a:avLst/>
          </a:prstGeom>
          <a:noFill/>
          <a:ln>
            <a:noFill/>
          </a:ln>
        </p:spPr>
        <p:txBody>
          <a:bodyPr wrap="square" rtlCol="0" anchor="ctr" anchorCtr="0">
            <a:noAutofit/>
          </a:bodyPr>
          <a:lstStyle/>
          <a:p>
            <a:pPr algn="ctr" defTabSz="914478">
              <a:defRPr/>
            </a:pPr>
            <a:r>
              <a:rPr sz="1400" b="1">
                <a:solidFill>
                  <a:srgbClr val="1D1D1A"/>
                </a:solidFill>
                <a:latin typeface="Huawei Sans" panose="020C0503030203020204" pitchFamily="34" charset="0"/>
                <a:cs typeface="Huawei Sans" panose="020C0503030203020204" pitchFamily="34" charset="0"/>
              </a:rPr>
              <a:t>Mobile internet: Media-rich</a:t>
            </a:r>
          </a:p>
        </p:txBody>
      </p:sp>
      <p:sp>
        <p:nvSpPr>
          <p:cNvPr id="81" name="文本框 408">
            <a:extLst>
              <a:ext uri="{FF2B5EF4-FFF2-40B4-BE49-F238E27FC236}">
                <a16:creationId xmlns:a16="http://schemas.microsoft.com/office/drawing/2014/main" id="{65BD0F5A-0CF1-425C-A9B5-45A6B19DDF78}"/>
              </a:ext>
            </a:extLst>
          </p:cNvPr>
          <p:cNvSpPr txBox="1"/>
          <p:nvPr/>
        </p:nvSpPr>
        <p:spPr>
          <a:xfrm>
            <a:off x="5677676" y="1261410"/>
            <a:ext cx="5963126" cy="258836"/>
          </a:xfrm>
          <a:prstGeom prst="rect">
            <a:avLst/>
          </a:prstGeom>
          <a:noFill/>
          <a:ln>
            <a:noFill/>
          </a:ln>
        </p:spPr>
        <p:txBody>
          <a:bodyPr wrap="square" rtlCol="0" anchor="ctr" anchorCtr="0">
            <a:noAutofit/>
          </a:bodyPr>
          <a:lstStyle>
            <a:defPPr>
              <a:defRPr lang="zh-CN"/>
            </a:defPPr>
            <a:lvl1pPr algn="ctr">
              <a:defRPr sz="1400" b="1">
                <a:solidFill>
                  <a:schemeClr val="bg1"/>
                </a:solidFill>
                <a:latin typeface="Arial" panose="020B0500000000000000" pitchFamily="34" charset="-128"/>
                <a:ea typeface="Source Han Sans CN Heavy" panose="020B0500000000000000" pitchFamily="34" charset="-128"/>
              </a:defRPr>
            </a:lvl1pPr>
          </a:lstStyle>
          <a:p>
            <a:pPr defTabSz="914478">
              <a:defRPr/>
            </a:pPr>
            <a:r>
              <a:rPr dirty="0">
                <a:solidFill>
                  <a:srgbClr val="1D1D1A"/>
                </a:solidFill>
                <a:latin typeface="Huawei Sans" panose="020C0503030203020204" pitchFamily="34" charset="0"/>
                <a:cs typeface="Huawei Sans" panose="020C0503030203020204" pitchFamily="34" charset="0"/>
              </a:rPr>
              <a:t>Connected, intelligent world:</a:t>
            </a:r>
            <a:endParaRPr lang="en-US" dirty="0">
              <a:solidFill>
                <a:srgbClr val="1D1D1A"/>
              </a:solidFill>
              <a:latin typeface="Huawei Sans" panose="020C0503030203020204" pitchFamily="34" charset="0"/>
              <a:cs typeface="Huawei Sans" panose="020C0503030203020204" pitchFamily="34" charset="0"/>
            </a:endParaRPr>
          </a:p>
          <a:p>
            <a:pPr defTabSz="914478">
              <a:defRPr/>
            </a:pPr>
            <a:r>
              <a:rPr dirty="0">
                <a:solidFill>
                  <a:srgbClr val="1D1D1A"/>
                </a:solidFill>
                <a:latin typeface="Huawei Sans" panose="020C0503030203020204" pitchFamily="34" charset="0"/>
                <a:cs typeface="Huawei Sans" panose="020C0503030203020204" pitchFamily="34" charset="0"/>
              </a:rPr>
              <a:t> Diversified </a:t>
            </a:r>
            <a:r>
              <a:rPr lang="en-US" dirty="0">
                <a:solidFill>
                  <a:srgbClr val="1D1D1A"/>
                </a:solidFill>
                <a:latin typeface="Huawei Sans" panose="020C0503030203020204" pitchFamily="34" charset="0"/>
                <a:cs typeface="Huawei Sans" panose="020C0503030203020204" pitchFamily="34" charset="0"/>
              </a:rPr>
              <a:t>and</a:t>
            </a:r>
            <a:r>
              <a:rPr dirty="0">
                <a:solidFill>
                  <a:srgbClr val="1D1D1A"/>
                </a:solidFill>
                <a:latin typeface="Huawei Sans" panose="020C0503030203020204" pitchFamily="34" charset="0"/>
                <a:cs typeface="Huawei Sans" panose="020C0503030203020204" pitchFamily="34" charset="0"/>
              </a:rPr>
              <a:t> Immersive + Scenario-oriented + Ecosystem-oriented</a:t>
            </a:r>
          </a:p>
        </p:txBody>
      </p:sp>
      <p:sp>
        <p:nvSpPr>
          <p:cNvPr id="82" name="文本框 409">
            <a:extLst>
              <a:ext uri="{FF2B5EF4-FFF2-40B4-BE49-F238E27FC236}">
                <a16:creationId xmlns:a16="http://schemas.microsoft.com/office/drawing/2014/main" id="{D336E4D0-E545-415E-862D-13A12A4691EC}"/>
              </a:ext>
            </a:extLst>
          </p:cNvPr>
          <p:cNvSpPr txBox="1"/>
          <p:nvPr/>
        </p:nvSpPr>
        <p:spPr>
          <a:xfrm rot="16200000">
            <a:off x="10457767" y="3844033"/>
            <a:ext cx="2471446" cy="400110"/>
          </a:xfrm>
          <a:prstGeom prst="rect">
            <a:avLst/>
          </a:prstGeom>
          <a:noFill/>
        </p:spPr>
        <p:txBody>
          <a:bodyPr wrap="none">
            <a:spAutoFit/>
          </a:bodyPr>
          <a:lstStyle>
            <a:defPPr>
              <a:defRPr lang="zh-CN"/>
            </a:defPPr>
            <a:lvl1pPr algn="ctr" defTabSz="914112">
              <a:defRPr sz="1599" b="1">
                <a:solidFill>
                  <a:schemeClr val="bg1"/>
                </a:solidFill>
                <a:latin typeface="Arial" panose="020B0500000000000000" pitchFamily="34" charset="-128"/>
                <a:ea typeface="Source Han Sans CN Heavy" panose="020B0500000000000000" pitchFamily="34" charset="-128"/>
              </a:defRPr>
            </a:lvl1pPr>
          </a:lstStyle>
          <a:p>
            <a:pPr>
              <a:defRPr/>
            </a:pPr>
            <a:r>
              <a:rPr lang="en-US" altLang="zh-CN" sz="2000" dirty="0">
                <a:solidFill>
                  <a:srgbClr val="C00000"/>
                </a:solidFill>
                <a:latin typeface="Huawei Sans" panose="020C0503030203020204" pitchFamily="34" charset="0"/>
                <a:cs typeface="Huawei Sans" panose="020C0503030203020204" pitchFamily="34" charset="0"/>
              </a:rPr>
              <a:t>(2)</a:t>
            </a:r>
            <a:r>
              <a:rPr sz="2000" dirty="0">
                <a:solidFill>
                  <a:srgbClr val="C00000"/>
                </a:solidFill>
                <a:latin typeface="Huawei Sans" panose="020C0503030203020204" pitchFamily="34" charset="0"/>
                <a:cs typeface="Huawei Sans" panose="020C0503030203020204" pitchFamily="34" charset="0"/>
              </a:rPr>
              <a:t>Scenario-oriented</a:t>
            </a:r>
            <a:r>
              <a:rPr dirty="0">
                <a:solidFill>
                  <a:srgbClr val="C00000"/>
                </a:solidFill>
                <a:latin typeface="Huawei Sans" panose="020C0503030203020204" pitchFamily="34" charset="0"/>
                <a:cs typeface="Huawei Sans" panose="020C0503030203020204" pitchFamily="34" charset="0"/>
              </a:rPr>
              <a:t>  </a:t>
            </a:r>
          </a:p>
        </p:txBody>
      </p:sp>
      <p:sp>
        <p:nvSpPr>
          <p:cNvPr id="83" name="梯形 410">
            <a:extLst>
              <a:ext uri="{FF2B5EF4-FFF2-40B4-BE49-F238E27FC236}">
                <a16:creationId xmlns:a16="http://schemas.microsoft.com/office/drawing/2014/main" id="{F0838A00-766C-4FFC-A980-663B13C16D5D}"/>
              </a:ext>
            </a:extLst>
          </p:cNvPr>
          <p:cNvSpPr/>
          <p:nvPr/>
        </p:nvSpPr>
        <p:spPr>
          <a:xfrm rot="16200000" flipH="1" flipV="1">
            <a:off x="5556803" y="6104265"/>
            <a:ext cx="404500" cy="230170"/>
          </a:xfrm>
          <a:prstGeom prst="trapezoid">
            <a:avLst>
              <a:gd name="adj" fmla="val 148455"/>
            </a:avLst>
          </a:prstGeom>
          <a:gradFill flip="none" rotWithShape="1">
            <a:gsLst>
              <a:gs pos="0">
                <a:sysClr val="window" lastClr="FFFFFF"/>
              </a:gs>
              <a:gs pos="99000">
                <a:srgbClr val="FFC000">
                  <a:lumMod val="60000"/>
                  <a:lumOff val="40000"/>
                </a:srgbClr>
              </a:gs>
            </a:gsLst>
            <a:lin ang="5400000" scaled="1"/>
            <a:tileRect/>
          </a:gradFill>
          <a:ln w="12700">
            <a:noFill/>
            <a:miter lim="800000"/>
          </a:ln>
        </p:spPr>
        <p:txBody>
          <a:bodyPr lIns="121926" tIns="60963" rIns="121926" bIns="60963"/>
          <a:lstStyle/>
          <a:p>
            <a:pPr defTabSz="914478">
              <a:defRPr/>
            </a:pPr>
            <a:endParaRPr lang="zh-CN" altLang="en-US" sz="3200"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84" name="梯形 411">
            <a:extLst>
              <a:ext uri="{FF2B5EF4-FFF2-40B4-BE49-F238E27FC236}">
                <a16:creationId xmlns:a16="http://schemas.microsoft.com/office/drawing/2014/main" id="{1E9EC87F-8A16-412C-AC2A-C9099A856F0B}"/>
              </a:ext>
            </a:extLst>
          </p:cNvPr>
          <p:cNvSpPr/>
          <p:nvPr/>
        </p:nvSpPr>
        <p:spPr>
          <a:xfrm rot="16200000" flipH="1" flipV="1">
            <a:off x="5475426" y="6082467"/>
            <a:ext cx="404500" cy="230170"/>
          </a:xfrm>
          <a:prstGeom prst="trapezoid">
            <a:avLst>
              <a:gd name="adj" fmla="val 148455"/>
            </a:avLst>
          </a:prstGeom>
          <a:gradFill flip="none" rotWithShape="1">
            <a:gsLst>
              <a:gs pos="0">
                <a:srgbClr val="FFC000">
                  <a:lumMod val="60000"/>
                  <a:lumOff val="40000"/>
                  <a:alpha val="0"/>
                </a:srgbClr>
              </a:gs>
              <a:gs pos="100000">
                <a:sysClr val="window" lastClr="FFFFFF">
                  <a:alpha val="0"/>
                </a:sysClr>
              </a:gs>
            </a:gsLst>
            <a:lin ang="5400000" scaled="1"/>
            <a:tileRect/>
          </a:gradFill>
          <a:ln w="12700">
            <a:gradFill flip="none" rotWithShape="1">
              <a:gsLst>
                <a:gs pos="0">
                  <a:sysClr val="window" lastClr="FFFFFF">
                    <a:alpha val="0"/>
                  </a:sysClr>
                </a:gs>
                <a:gs pos="99000">
                  <a:srgbClr val="FFC000">
                    <a:lumMod val="20000"/>
                    <a:lumOff val="80000"/>
                  </a:srgbClr>
                </a:gs>
              </a:gsLst>
              <a:lin ang="16200000" scaled="1"/>
              <a:tileRect/>
            </a:gradFill>
            <a:miter lim="800000"/>
          </a:ln>
        </p:spPr>
        <p:txBody>
          <a:bodyPr lIns="121926" tIns="60963" rIns="121926" bIns="60963"/>
          <a:lstStyle/>
          <a:p>
            <a:pPr defTabSz="914478">
              <a:defRPr/>
            </a:pPr>
            <a:endParaRPr lang="zh-CN" altLang="en-US" sz="32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85" name="上箭头 164">
            <a:extLst>
              <a:ext uri="{FF2B5EF4-FFF2-40B4-BE49-F238E27FC236}">
                <a16:creationId xmlns:a16="http://schemas.microsoft.com/office/drawing/2014/main" id="{C3A2FA7E-9CE8-456F-99E4-5D77A0263AC4}"/>
              </a:ext>
            </a:extLst>
          </p:cNvPr>
          <p:cNvSpPr/>
          <p:nvPr/>
        </p:nvSpPr>
        <p:spPr>
          <a:xfrm rot="5400000">
            <a:off x="8531671" y="-835975"/>
            <a:ext cx="86904" cy="5076039"/>
          </a:xfrm>
          <a:prstGeom prst="upArrow">
            <a:avLst/>
          </a:prstGeom>
          <a:gradFill>
            <a:gsLst>
              <a:gs pos="100000">
                <a:srgbClr val="1C199A"/>
              </a:gs>
              <a:gs pos="0">
                <a:srgbClr val="FFC000">
                  <a:lumMod val="60000"/>
                  <a:lumOff val="40000"/>
                </a:srgbClr>
              </a:gs>
            </a:gsLst>
            <a:lin ang="5400000" scaled="0"/>
          </a:gradFill>
          <a:ln w="3175" cap="flat">
            <a:noFill/>
            <a:prstDash val="solid"/>
            <a:miter lim="800000"/>
          </a:ln>
          <a:effectLst/>
          <a:sp3d/>
        </p:spPr>
        <p:txBody>
          <a:bodyPr rot="0" spcFirstLastPara="1" vertOverflow="overflow" horzOverflow="overflow" vert="horz" wrap="square" lIns="35849" tIns="35849" rIns="35849" bIns="35849" numCol="1" spcCol="38100" rtlCol="0" anchor="ctr">
            <a:noAutofit/>
          </a:bodyPr>
          <a:lstStyle/>
          <a:p>
            <a:pPr defTabSz="358579" hangingPunct="0">
              <a:defRPr/>
            </a:pPr>
            <a:endParaRPr lang="zh-CN" altLang="en-US" sz="500"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86" name="上箭头 164">
            <a:extLst>
              <a:ext uri="{FF2B5EF4-FFF2-40B4-BE49-F238E27FC236}">
                <a16:creationId xmlns:a16="http://schemas.microsoft.com/office/drawing/2014/main" id="{BF00DEC4-F41E-4243-9C3C-5BB48DB4383D}"/>
              </a:ext>
            </a:extLst>
          </p:cNvPr>
          <p:cNvSpPr/>
          <p:nvPr/>
        </p:nvSpPr>
        <p:spPr>
          <a:xfrm rot="5400000">
            <a:off x="2798250" y="-937382"/>
            <a:ext cx="86904" cy="5278856"/>
          </a:xfrm>
          <a:prstGeom prst="upArrow">
            <a:avLst/>
          </a:prstGeom>
          <a:gradFill>
            <a:gsLst>
              <a:gs pos="100000">
                <a:srgbClr val="1C199A"/>
              </a:gs>
              <a:gs pos="0">
                <a:srgbClr val="FFC000">
                  <a:lumMod val="60000"/>
                  <a:lumOff val="40000"/>
                </a:srgbClr>
              </a:gs>
            </a:gsLst>
            <a:lin ang="5400000" scaled="0"/>
          </a:gradFill>
          <a:ln w="3175" cap="flat">
            <a:noFill/>
            <a:prstDash val="solid"/>
            <a:miter lim="800000"/>
          </a:ln>
          <a:effectLst/>
          <a:sp3d/>
        </p:spPr>
        <p:txBody>
          <a:bodyPr rot="0" spcFirstLastPara="1" vertOverflow="overflow" horzOverflow="overflow" vert="horz" wrap="square" lIns="35849" tIns="35849" rIns="35849" bIns="35849" numCol="1" spcCol="38100" rtlCol="0" anchor="ctr">
            <a:noAutofit/>
          </a:bodyPr>
          <a:lstStyle/>
          <a:p>
            <a:pPr defTabSz="358579" hangingPunct="0">
              <a:defRPr/>
            </a:pPr>
            <a:endParaRPr lang="zh-CN" altLang="en-US" sz="5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cxnSp>
        <p:nvCxnSpPr>
          <p:cNvPr id="87" name="直接连接符 417">
            <a:extLst>
              <a:ext uri="{FF2B5EF4-FFF2-40B4-BE49-F238E27FC236}">
                <a16:creationId xmlns:a16="http://schemas.microsoft.com/office/drawing/2014/main" id="{342710F7-7B9C-4CBA-8C86-77EC7BA86B4B}"/>
              </a:ext>
            </a:extLst>
          </p:cNvPr>
          <p:cNvCxnSpPr>
            <a:cxnSpLocks/>
            <a:stCxn id="92" idx="3"/>
          </p:cNvCxnSpPr>
          <p:nvPr/>
        </p:nvCxnSpPr>
        <p:spPr>
          <a:xfrm flipV="1">
            <a:off x="2162443" y="3205271"/>
            <a:ext cx="6565248" cy="1117343"/>
          </a:xfrm>
          <a:prstGeom prst="line">
            <a:avLst/>
          </a:prstGeom>
          <a:noFill/>
          <a:ln w="3175" cap="flat" cmpd="sng" algn="ctr">
            <a:solidFill>
              <a:srgbClr val="666666">
                <a:lumMod val="75000"/>
              </a:srgbClr>
            </a:solidFill>
            <a:prstDash val="dash"/>
            <a:miter lim="800000"/>
            <a:headEnd type="none" w="med" len="med"/>
            <a:tailEnd type="none" w="med" len="med"/>
          </a:ln>
          <a:effectLst/>
        </p:spPr>
      </p:cxnSp>
      <p:cxnSp>
        <p:nvCxnSpPr>
          <p:cNvPr id="88" name="直接连接符 418">
            <a:extLst>
              <a:ext uri="{FF2B5EF4-FFF2-40B4-BE49-F238E27FC236}">
                <a16:creationId xmlns:a16="http://schemas.microsoft.com/office/drawing/2014/main" id="{4DB273E9-1FD2-4CF0-A065-F9921CA4E205}"/>
              </a:ext>
            </a:extLst>
          </p:cNvPr>
          <p:cNvCxnSpPr>
            <a:cxnSpLocks/>
            <a:stCxn id="92" idx="3"/>
          </p:cNvCxnSpPr>
          <p:nvPr/>
        </p:nvCxnSpPr>
        <p:spPr>
          <a:xfrm flipV="1">
            <a:off x="2162443" y="3986535"/>
            <a:ext cx="6535167" cy="336079"/>
          </a:xfrm>
          <a:prstGeom prst="line">
            <a:avLst/>
          </a:prstGeom>
          <a:noFill/>
          <a:ln w="3175" cap="flat" cmpd="sng" algn="ctr">
            <a:solidFill>
              <a:srgbClr val="666666">
                <a:lumMod val="75000"/>
              </a:srgbClr>
            </a:solidFill>
            <a:prstDash val="dash"/>
            <a:miter lim="800000"/>
            <a:headEnd type="none" w="med" len="med"/>
            <a:tailEnd type="none" w="med" len="med"/>
          </a:ln>
          <a:effectLst/>
        </p:spPr>
      </p:cxnSp>
      <p:cxnSp>
        <p:nvCxnSpPr>
          <p:cNvPr id="89" name="直接连接符 419">
            <a:extLst>
              <a:ext uri="{FF2B5EF4-FFF2-40B4-BE49-F238E27FC236}">
                <a16:creationId xmlns:a16="http://schemas.microsoft.com/office/drawing/2014/main" id="{99DEE3F0-FE63-4929-A85B-ECD6AAC0D593}"/>
              </a:ext>
            </a:extLst>
          </p:cNvPr>
          <p:cNvCxnSpPr>
            <a:cxnSpLocks/>
            <a:stCxn id="92" idx="3"/>
          </p:cNvCxnSpPr>
          <p:nvPr/>
        </p:nvCxnSpPr>
        <p:spPr>
          <a:xfrm>
            <a:off x="2162443" y="4322614"/>
            <a:ext cx="6564629" cy="410928"/>
          </a:xfrm>
          <a:prstGeom prst="line">
            <a:avLst/>
          </a:prstGeom>
          <a:noFill/>
          <a:ln w="3175" cap="flat" cmpd="sng" algn="ctr">
            <a:solidFill>
              <a:srgbClr val="666666">
                <a:lumMod val="75000"/>
              </a:srgbClr>
            </a:solidFill>
            <a:prstDash val="dash"/>
            <a:miter lim="800000"/>
            <a:headEnd type="none" w="med" len="med"/>
            <a:tailEnd type="none" w="med" len="med"/>
          </a:ln>
          <a:effectLst/>
        </p:spPr>
      </p:cxnSp>
      <p:cxnSp>
        <p:nvCxnSpPr>
          <p:cNvPr id="90" name="直接连接符 420">
            <a:extLst>
              <a:ext uri="{FF2B5EF4-FFF2-40B4-BE49-F238E27FC236}">
                <a16:creationId xmlns:a16="http://schemas.microsoft.com/office/drawing/2014/main" id="{F5FD2045-2FF8-4D6A-9454-A737F299B26D}"/>
              </a:ext>
            </a:extLst>
          </p:cNvPr>
          <p:cNvCxnSpPr>
            <a:cxnSpLocks/>
            <a:stCxn id="92" idx="3"/>
            <a:endCxn id="133" idx="2"/>
          </p:cNvCxnSpPr>
          <p:nvPr/>
        </p:nvCxnSpPr>
        <p:spPr>
          <a:xfrm flipV="1">
            <a:off x="2162443" y="2468674"/>
            <a:ext cx="6565250" cy="1853940"/>
          </a:xfrm>
          <a:prstGeom prst="line">
            <a:avLst/>
          </a:prstGeom>
          <a:noFill/>
          <a:ln w="3175" cap="flat" cmpd="sng" algn="ctr">
            <a:solidFill>
              <a:srgbClr val="666666">
                <a:lumMod val="65000"/>
              </a:srgbClr>
            </a:solidFill>
            <a:prstDash val="dash"/>
            <a:miter lim="800000"/>
            <a:headEnd type="none" w="med" len="med"/>
            <a:tailEnd type="none" w="med" len="med"/>
          </a:ln>
          <a:effectLst/>
        </p:spPr>
      </p:cxnSp>
      <p:cxnSp>
        <p:nvCxnSpPr>
          <p:cNvPr id="91" name="直接连接符 421">
            <a:extLst>
              <a:ext uri="{FF2B5EF4-FFF2-40B4-BE49-F238E27FC236}">
                <a16:creationId xmlns:a16="http://schemas.microsoft.com/office/drawing/2014/main" id="{7CFF40FA-5504-4DE6-9025-F1439DD5701B}"/>
              </a:ext>
            </a:extLst>
          </p:cNvPr>
          <p:cNvCxnSpPr>
            <a:cxnSpLocks/>
            <a:stCxn id="92" idx="3"/>
          </p:cNvCxnSpPr>
          <p:nvPr/>
        </p:nvCxnSpPr>
        <p:spPr>
          <a:xfrm>
            <a:off x="2162443" y="4322614"/>
            <a:ext cx="6556817" cy="1208722"/>
          </a:xfrm>
          <a:prstGeom prst="line">
            <a:avLst/>
          </a:prstGeom>
          <a:noFill/>
          <a:ln w="3175" cap="flat" cmpd="sng" algn="ctr">
            <a:solidFill>
              <a:srgbClr val="666666">
                <a:lumMod val="75000"/>
              </a:srgbClr>
            </a:solidFill>
            <a:prstDash val="dash"/>
            <a:miter lim="800000"/>
            <a:headEnd type="none" w="med" len="med"/>
            <a:tailEnd type="none" w="med" len="med"/>
          </a:ln>
          <a:effectLst/>
        </p:spPr>
      </p:cxnSp>
      <p:sp>
        <p:nvSpPr>
          <p:cNvPr id="92" name="圆角矩形 422">
            <a:extLst>
              <a:ext uri="{FF2B5EF4-FFF2-40B4-BE49-F238E27FC236}">
                <a16:creationId xmlns:a16="http://schemas.microsoft.com/office/drawing/2014/main" id="{76648F9A-DAF0-4E01-9F1B-619DC406C2D2}"/>
              </a:ext>
            </a:extLst>
          </p:cNvPr>
          <p:cNvSpPr/>
          <p:nvPr/>
        </p:nvSpPr>
        <p:spPr>
          <a:xfrm>
            <a:off x="524294" y="3634862"/>
            <a:ext cx="1638149" cy="1375504"/>
          </a:xfrm>
          <a:prstGeom prst="roundRect">
            <a:avLst>
              <a:gd name="adj" fmla="val 10320"/>
            </a:avLst>
          </a:prstGeom>
          <a:solidFill>
            <a:srgbClr val="E7E6E6"/>
          </a:solidFill>
          <a:ln w="12700" cap="flat" cmpd="sng" algn="ctr">
            <a:noFill/>
            <a:prstDash val="solid"/>
            <a:miter lim="800000"/>
          </a:ln>
          <a:effectLst/>
        </p:spPr>
        <p:txBody>
          <a:bodyPr rtlCol="0" anchor="ctr"/>
          <a:lstStyle/>
          <a:p>
            <a:pPr algn="ctr" defTabSz="914478">
              <a:defRPr/>
            </a:pPr>
            <a:endParaRPr kumimoji="1"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93" name="圆角矩形 423">
            <a:extLst>
              <a:ext uri="{FF2B5EF4-FFF2-40B4-BE49-F238E27FC236}">
                <a16:creationId xmlns:a16="http://schemas.microsoft.com/office/drawing/2014/main" id="{C544430F-A38F-4D2B-98D9-281E754C9E5F}"/>
              </a:ext>
            </a:extLst>
          </p:cNvPr>
          <p:cNvSpPr/>
          <p:nvPr/>
        </p:nvSpPr>
        <p:spPr>
          <a:xfrm>
            <a:off x="6355881" y="2441541"/>
            <a:ext cx="1914156" cy="3480243"/>
          </a:xfrm>
          <a:prstGeom prst="roundRect">
            <a:avLst>
              <a:gd name="adj" fmla="val 10320"/>
            </a:avLst>
          </a:prstGeom>
          <a:solidFill>
            <a:srgbClr val="E7E6E6"/>
          </a:solidFill>
          <a:ln w="12700" cap="flat" cmpd="sng" algn="ctr">
            <a:noFill/>
            <a:prstDash val="solid"/>
            <a:miter lim="800000"/>
          </a:ln>
          <a:effectLst/>
        </p:spPr>
        <p:txBody>
          <a:bodyPr rtlCol="0" anchor="ctr"/>
          <a:lstStyle/>
          <a:p>
            <a:pPr algn="ctr" defTabSz="914478">
              <a:defRPr/>
            </a:pPr>
            <a:endParaRPr kumimoji="1"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94" name="圆角矩形 424">
            <a:extLst>
              <a:ext uri="{FF2B5EF4-FFF2-40B4-BE49-F238E27FC236}">
                <a16:creationId xmlns:a16="http://schemas.microsoft.com/office/drawing/2014/main" id="{A6A252CF-E6B1-4C59-A477-26BDBDAF7724}"/>
              </a:ext>
            </a:extLst>
          </p:cNvPr>
          <p:cNvSpPr/>
          <p:nvPr/>
        </p:nvSpPr>
        <p:spPr>
          <a:xfrm>
            <a:off x="3588933" y="2899847"/>
            <a:ext cx="1494775" cy="2475626"/>
          </a:xfrm>
          <a:prstGeom prst="roundRect">
            <a:avLst>
              <a:gd name="adj" fmla="val 10320"/>
            </a:avLst>
          </a:prstGeom>
          <a:solidFill>
            <a:srgbClr val="E7E6E6"/>
          </a:solidFill>
          <a:ln w="12700" cap="flat" cmpd="sng" algn="ctr">
            <a:noFill/>
            <a:prstDash val="solid"/>
            <a:miter lim="800000"/>
          </a:ln>
          <a:effectLst/>
        </p:spPr>
        <p:txBody>
          <a:bodyPr rtlCol="0" anchor="ctr"/>
          <a:lstStyle/>
          <a:p>
            <a:pPr algn="ctr" defTabSz="914478">
              <a:defRPr/>
            </a:pPr>
            <a:endParaRPr kumimoji="1"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cxnSp>
        <p:nvCxnSpPr>
          <p:cNvPr id="95" name="直接连接符 425">
            <a:extLst>
              <a:ext uri="{FF2B5EF4-FFF2-40B4-BE49-F238E27FC236}">
                <a16:creationId xmlns:a16="http://schemas.microsoft.com/office/drawing/2014/main" id="{8D066FB7-4E1C-44A5-93CA-2D8E251D3D4C}"/>
              </a:ext>
            </a:extLst>
          </p:cNvPr>
          <p:cNvCxnSpPr>
            <a:cxnSpLocks/>
          </p:cNvCxnSpPr>
          <p:nvPr/>
        </p:nvCxnSpPr>
        <p:spPr>
          <a:xfrm>
            <a:off x="6357453" y="3170748"/>
            <a:ext cx="1914815"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96" name="直接连接符 426">
            <a:extLst>
              <a:ext uri="{FF2B5EF4-FFF2-40B4-BE49-F238E27FC236}">
                <a16:creationId xmlns:a16="http://schemas.microsoft.com/office/drawing/2014/main" id="{635E6B54-D631-411E-82DB-E6F9F1FBEA80}"/>
              </a:ext>
            </a:extLst>
          </p:cNvPr>
          <p:cNvCxnSpPr>
            <a:cxnSpLocks/>
          </p:cNvCxnSpPr>
          <p:nvPr/>
        </p:nvCxnSpPr>
        <p:spPr>
          <a:xfrm>
            <a:off x="6357453" y="3880152"/>
            <a:ext cx="1914815"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97" name="直接连接符 427">
            <a:extLst>
              <a:ext uri="{FF2B5EF4-FFF2-40B4-BE49-F238E27FC236}">
                <a16:creationId xmlns:a16="http://schemas.microsoft.com/office/drawing/2014/main" id="{8C813C65-7C6F-4A9A-A86C-ADE167F69467}"/>
              </a:ext>
            </a:extLst>
          </p:cNvPr>
          <p:cNvCxnSpPr>
            <a:cxnSpLocks/>
          </p:cNvCxnSpPr>
          <p:nvPr/>
        </p:nvCxnSpPr>
        <p:spPr>
          <a:xfrm>
            <a:off x="6357453" y="5298962"/>
            <a:ext cx="1914815"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98" name="直接连接符 428">
            <a:extLst>
              <a:ext uri="{FF2B5EF4-FFF2-40B4-BE49-F238E27FC236}">
                <a16:creationId xmlns:a16="http://schemas.microsoft.com/office/drawing/2014/main" id="{D4A5B005-7544-4975-8253-125CBBE7FE89}"/>
              </a:ext>
            </a:extLst>
          </p:cNvPr>
          <p:cNvCxnSpPr>
            <a:cxnSpLocks/>
          </p:cNvCxnSpPr>
          <p:nvPr/>
        </p:nvCxnSpPr>
        <p:spPr>
          <a:xfrm>
            <a:off x="6357453" y="4589557"/>
            <a:ext cx="1914815"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99" name="直接连接符 429">
            <a:extLst>
              <a:ext uri="{FF2B5EF4-FFF2-40B4-BE49-F238E27FC236}">
                <a16:creationId xmlns:a16="http://schemas.microsoft.com/office/drawing/2014/main" id="{ACDAA586-346E-482B-B6DC-9BF81B7C9BA9}"/>
              </a:ext>
            </a:extLst>
          </p:cNvPr>
          <p:cNvCxnSpPr>
            <a:cxnSpLocks/>
          </p:cNvCxnSpPr>
          <p:nvPr/>
        </p:nvCxnSpPr>
        <p:spPr>
          <a:xfrm>
            <a:off x="3593081" y="3306992"/>
            <a:ext cx="1460511"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100" name="直接连接符 430">
            <a:extLst>
              <a:ext uri="{FF2B5EF4-FFF2-40B4-BE49-F238E27FC236}">
                <a16:creationId xmlns:a16="http://schemas.microsoft.com/office/drawing/2014/main" id="{06EF66F6-4E66-40A9-B657-CCCEB5C8E6E2}"/>
              </a:ext>
            </a:extLst>
          </p:cNvPr>
          <p:cNvCxnSpPr>
            <a:cxnSpLocks/>
          </p:cNvCxnSpPr>
          <p:nvPr/>
        </p:nvCxnSpPr>
        <p:spPr>
          <a:xfrm>
            <a:off x="3593081" y="4567340"/>
            <a:ext cx="1460511"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101" name="直接连接符 431">
            <a:extLst>
              <a:ext uri="{FF2B5EF4-FFF2-40B4-BE49-F238E27FC236}">
                <a16:creationId xmlns:a16="http://schemas.microsoft.com/office/drawing/2014/main" id="{16A433ED-3DAB-4897-82E9-14CC89592D01}"/>
              </a:ext>
            </a:extLst>
          </p:cNvPr>
          <p:cNvCxnSpPr>
            <a:cxnSpLocks/>
          </p:cNvCxnSpPr>
          <p:nvPr/>
        </p:nvCxnSpPr>
        <p:spPr>
          <a:xfrm>
            <a:off x="3593081" y="3727108"/>
            <a:ext cx="1460511"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102" name="直接连接符 432">
            <a:extLst>
              <a:ext uri="{FF2B5EF4-FFF2-40B4-BE49-F238E27FC236}">
                <a16:creationId xmlns:a16="http://schemas.microsoft.com/office/drawing/2014/main" id="{71F9A905-9BB0-4BDF-BF93-1F4B6AA1B541}"/>
              </a:ext>
            </a:extLst>
          </p:cNvPr>
          <p:cNvCxnSpPr>
            <a:cxnSpLocks/>
          </p:cNvCxnSpPr>
          <p:nvPr/>
        </p:nvCxnSpPr>
        <p:spPr>
          <a:xfrm>
            <a:off x="3593081" y="4987455"/>
            <a:ext cx="1460511"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cxnSp>
        <p:nvCxnSpPr>
          <p:cNvPr id="103" name="直接连接符 433">
            <a:extLst>
              <a:ext uri="{FF2B5EF4-FFF2-40B4-BE49-F238E27FC236}">
                <a16:creationId xmlns:a16="http://schemas.microsoft.com/office/drawing/2014/main" id="{8B60FE34-ABEE-47FD-AF30-C5DE1A788E57}"/>
              </a:ext>
            </a:extLst>
          </p:cNvPr>
          <p:cNvCxnSpPr>
            <a:cxnSpLocks/>
          </p:cNvCxnSpPr>
          <p:nvPr/>
        </p:nvCxnSpPr>
        <p:spPr>
          <a:xfrm>
            <a:off x="3593081" y="4147224"/>
            <a:ext cx="1460511" cy="0"/>
          </a:xfrm>
          <a:prstGeom prst="line">
            <a:avLst/>
          </a:prstGeom>
          <a:noFill/>
          <a:ln w="6350" cap="flat" cmpd="sng" algn="ctr">
            <a:gradFill flip="none" rotWithShape="1">
              <a:gsLst>
                <a:gs pos="0">
                  <a:srgbClr val="666666">
                    <a:alpha val="0"/>
                  </a:srgbClr>
                </a:gs>
                <a:gs pos="50000">
                  <a:srgbClr val="666666"/>
                </a:gs>
                <a:gs pos="100000">
                  <a:srgbClr val="666666">
                    <a:alpha val="0"/>
                  </a:srgbClr>
                </a:gs>
              </a:gsLst>
              <a:lin ang="0" scaled="1"/>
              <a:tileRect/>
            </a:gradFill>
            <a:prstDash val="solid"/>
            <a:miter lim="800000"/>
          </a:ln>
          <a:effectLst/>
        </p:spPr>
      </p:cxnSp>
      <p:pic>
        <p:nvPicPr>
          <p:cNvPr id="104" name="Picture 22" descr="扫地机器人图标-有SVG,PNG,EPS格式-寻图标">
            <a:extLst>
              <a:ext uri="{FF2B5EF4-FFF2-40B4-BE49-F238E27FC236}">
                <a16:creationId xmlns:a16="http://schemas.microsoft.com/office/drawing/2014/main" id="{203CA67A-F38B-4827-8606-D166A08ED3B3}"/>
              </a:ext>
            </a:extLst>
          </p:cNvPr>
          <p:cNvPicPr>
            <a:picLocks noChangeAspect="1" noChangeArrowheads="1"/>
          </p:cNvPicPr>
          <p:nvPr/>
        </p:nvPicPr>
        <p:blipFill>
          <a:blip r:embed="rId3" cstate="screen">
            <a:duotone>
              <a:srgbClr val="E7E6E6">
                <a:shade val="45000"/>
                <a:satMod val="135000"/>
              </a:srgb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085453" y="4075733"/>
            <a:ext cx="188196" cy="149512"/>
          </a:xfrm>
          <a:prstGeom prst="rect">
            <a:avLst/>
          </a:prstGeom>
          <a:noFill/>
          <a:extLst>
            <a:ext uri="{909E8E84-426E-40DD-AFC4-6F175D3DCCD1}">
              <a14:hiddenFill xmlns:a14="http://schemas.microsoft.com/office/drawing/2010/main">
                <a:solidFill>
                  <a:srgbClr val="FFFFFF"/>
                </a:solidFill>
              </a14:hiddenFill>
            </a:ext>
          </a:extLst>
        </p:spPr>
      </p:pic>
      <p:sp>
        <p:nvSpPr>
          <p:cNvPr id="105" name="Freeform 156">
            <a:extLst>
              <a:ext uri="{FF2B5EF4-FFF2-40B4-BE49-F238E27FC236}">
                <a16:creationId xmlns:a16="http://schemas.microsoft.com/office/drawing/2014/main" id="{60FC2539-8BC5-495C-9FE1-EF90CDB08211}"/>
              </a:ext>
            </a:extLst>
          </p:cNvPr>
          <p:cNvSpPr>
            <a:spLocks/>
          </p:cNvSpPr>
          <p:nvPr/>
        </p:nvSpPr>
        <p:spPr bwMode="auto">
          <a:xfrm>
            <a:off x="6888457" y="3418638"/>
            <a:ext cx="325899" cy="120769"/>
          </a:xfrm>
          <a:custGeom>
            <a:avLst/>
            <a:gdLst>
              <a:gd name="T0" fmla="*/ 40 w 192"/>
              <a:gd name="T1" fmla="*/ 113 h 113"/>
              <a:gd name="T2" fmla="*/ 21 w 192"/>
              <a:gd name="T3" fmla="*/ 113 h 113"/>
              <a:gd name="T4" fmla="*/ 0 w 192"/>
              <a:gd name="T5" fmla="*/ 92 h 113"/>
              <a:gd name="T6" fmla="*/ 0 w 192"/>
              <a:gd name="T7" fmla="*/ 21 h 113"/>
              <a:gd name="T8" fmla="*/ 21 w 192"/>
              <a:gd name="T9" fmla="*/ 0 h 113"/>
              <a:gd name="T10" fmla="*/ 171 w 192"/>
              <a:gd name="T11" fmla="*/ 0 h 113"/>
              <a:gd name="T12" fmla="*/ 192 w 192"/>
              <a:gd name="T13" fmla="*/ 21 h 113"/>
              <a:gd name="T14" fmla="*/ 192 w 192"/>
              <a:gd name="T15" fmla="*/ 92 h 113"/>
              <a:gd name="T16" fmla="*/ 171 w 192"/>
              <a:gd name="T17" fmla="*/ 113 h 113"/>
              <a:gd name="T18" fmla="*/ 153 w 192"/>
              <a:gd name="T1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13">
                <a:moveTo>
                  <a:pt x="40" y="113"/>
                </a:moveTo>
                <a:cubicBezTo>
                  <a:pt x="21" y="113"/>
                  <a:pt x="21" y="113"/>
                  <a:pt x="21" y="113"/>
                </a:cubicBezTo>
                <a:cubicBezTo>
                  <a:pt x="10" y="113"/>
                  <a:pt x="0" y="103"/>
                  <a:pt x="0" y="92"/>
                </a:cubicBezTo>
                <a:cubicBezTo>
                  <a:pt x="0" y="21"/>
                  <a:pt x="0" y="21"/>
                  <a:pt x="0" y="21"/>
                </a:cubicBezTo>
                <a:cubicBezTo>
                  <a:pt x="0" y="10"/>
                  <a:pt x="10" y="0"/>
                  <a:pt x="21" y="0"/>
                </a:cubicBezTo>
                <a:cubicBezTo>
                  <a:pt x="171" y="0"/>
                  <a:pt x="171" y="0"/>
                  <a:pt x="171" y="0"/>
                </a:cubicBezTo>
                <a:cubicBezTo>
                  <a:pt x="183" y="0"/>
                  <a:pt x="192" y="10"/>
                  <a:pt x="192" y="21"/>
                </a:cubicBezTo>
                <a:cubicBezTo>
                  <a:pt x="192" y="92"/>
                  <a:pt x="192" y="92"/>
                  <a:pt x="192" y="92"/>
                </a:cubicBezTo>
                <a:cubicBezTo>
                  <a:pt x="192" y="103"/>
                  <a:pt x="183" y="113"/>
                  <a:pt x="171" y="113"/>
                </a:cubicBezTo>
                <a:cubicBezTo>
                  <a:pt x="153" y="113"/>
                  <a:pt x="153" y="113"/>
                  <a:pt x="153" y="113"/>
                </a:cubicBezTo>
              </a:path>
            </a:pathLst>
          </a:custGeom>
          <a:noFill/>
          <a:ln w="9525" cap="flat">
            <a:solidFill>
              <a:sysClr val="window" lastClr="FFFFFF">
                <a:lumMod val="6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06" name="Freeform 157">
            <a:extLst>
              <a:ext uri="{FF2B5EF4-FFF2-40B4-BE49-F238E27FC236}">
                <a16:creationId xmlns:a16="http://schemas.microsoft.com/office/drawing/2014/main" id="{7E226AF2-1E86-443E-BF7A-657A0D6AFE53}"/>
              </a:ext>
            </a:extLst>
          </p:cNvPr>
          <p:cNvSpPr>
            <a:spLocks/>
          </p:cNvSpPr>
          <p:nvPr/>
        </p:nvSpPr>
        <p:spPr bwMode="auto">
          <a:xfrm>
            <a:off x="6941593" y="3493214"/>
            <a:ext cx="221399" cy="83480"/>
          </a:xfrm>
          <a:custGeom>
            <a:avLst/>
            <a:gdLst>
              <a:gd name="T0" fmla="*/ 250 w 250"/>
              <a:gd name="T1" fmla="*/ 150 h 150"/>
              <a:gd name="T2" fmla="*/ 0 w 250"/>
              <a:gd name="T3" fmla="*/ 150 h 150"/>
              <a:gd name="T4" fmla="*/ 28 w 250"/>
              <a:gd name="T5" fmla="*/ 0 h 150"/>
              <a:gd name="T6" fmla="*/ 222 w 250"/>
              <a:gd name="T7" fmla="*/ 0 h 150"/>
              <a:gd name="T8" fmla="*/ 250 w 250"/>
              <a:gd name="T9" fmla="*/ 150 h 150"/>
            </a:gdLst>
            <a:ahLst/>
            <a:cxnLst>
              <a:cxn ang="0">
                <a:pos x="T0" y="T1"/>
              </a:cxn>
              <a:cxn ang="0">
                <a:pos x="T2" y="T3"/>
              </a:cxn>
              <a:cxn ang="0">
                <a:pos x="T4" y="T5"/>
              </a:cxn>
              <a:cxn ang="0">
                <a:pos x="T6" y="T7"/>
              </a:cxn>
              <a:cxn ang="0">
                <a:pos x="T8" y="T9"/>
              </a:cxn>
            </a:cxnLst>
            <a:rect l="0" t="0" r="r" b="b"/>
            <a:pathLst>
              <a:path w="250" h="150">
                <a:moveTo>
                  <a:pt x="250" y="150"/>
                </a:moveTo>
                <a:lnTo>
                  <a:pt x="0" y="150"/>
                </a:lnTo>
                <a:lnTo>
                  <a:pt x="28" y="0"/>
                </a:lnTo>
                <a:lnTo>
                  <a:pt x="222" y="0"/>
                </a:lnTo>
                <a:lnTo>
                  <a:pt x="250" y="150"/>
                </a:lnTo>
                <a:close/>
              </a:path>
            </a:pathLst>
          </a:custGeom>
          <a:noFill/>
          <a:ln w="9525" cap="flat">
            <a:solidFill>
              <a:sysClr val="window" lastClr="FFFFFF">
                <a:lumMod val="6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07" name="Freeform 158">
            <a:extLst>
              <a:ext uri="{FF2B5EF4-FFF2-40B4-BE49-F238E27FC236}">
                <a16:creationId xmlns:a16="http://schemas.microsoft.com/office/drawing/2014/main" id="{862216FA-B789-4F92-A27D-8D8D89C3F6EF}"/>
              </a:ext>
            </a:extLst>
          </p:cNvPr>
          <p:cNvSpPr>
            <a:spLocks/>
          </p:cNvSpPr>
          <p:nvPr/>
        </p:nvSpPr>
        <p:spPr bwMode="auto">
          <a:xfrm>
            <a:off x="6939822" y="3380474"/>
            <a:ext cx="226713" cy="44523"/>
          </a:xfrm>
          <a:custGeom>
            <a:avLst/>
            <a:gdLst>
              <a:gd name="T0" fmla="*/ 26 w 256"/>
              <a:gd name="T1" fmla="*/ 80 h 80"/>
              <a:gd name="T2" fmla="*/ 0 w 256"/>
              <a:gd name="T3" fmla="*/ 80 h 80"/>
              <a:gd name="T4" fmla="*/ 0 w 256"/>
              <a:gd name="T5" fmla="*/ 0 h 80"/>
              <a:gd name="T6" fmla="*/ 256 w 256"/>
              <a:gd name="T7" fmla="*/ 0 h 80"/>
              <a:gd name="T8" fmla="*/ 256 w 256"/>
              <a:gd name="T9" fmla="*/ 80 h 80"/>
              <a:gd name="T10" fmla="*/ 226 w 256"/>
              <a:gd name="T11" fmla="*/ 80 h 80"/>
            </a:gdLst>
            <a:ahLst/>
            <a:cxnLst>
              <a:cxn ang="0">
                <a:pos x="T0" y="T1"/>
              </a:cxn>
              <a:cxn ang="0">
                <a:pos x="T2" y="T3"/>
              </a:cxn>
              <a:cxn ang="0">
                <a:pos x="T4" y="T5"/>
              </a:cxn>
              <a:cxn ang="0">
                <a:pos x="T6" y="T7"/>
              </a:cxn>
              <a:cxn ang="0">
                <a:pos x="T8" y="T9"/>
              </a:cxn>
              <a:cxn ang="0">
                <a:pos x="T10" y="T11"/>
              </a:cxn>
            </a:cxnLst>
            <a:rect l="0" t="0" r="r" b="b"/>
            <a:pathLst>
              <a:path w="256" h="80">
                <a:moveTo>
                  <a:pt x="26" y="80"/>
                </a:moveTo>
                <a:lnTo>
                  <a:pt x="0" y="80"/>
                </a:lnTo>
                <a:lnTo>
                  <a:pt x="0" y="0"/>
                </a:lnTo>
                <a:lnTo>
                  <a:pt x="256" y="0"/>
                </a:lnTo>
                <a:lnTo>
                  <a:pt x="256" y="80"/>
                </a:lnTo>
                <a:lnTo>
                  <a:pt x="226" y="80"/>
                </a:lnTo>
              </a:path>
            </a:pathLst>
          </a:custGeom>
          <a:noFill/>
          <a:ln w="9525" cap="flat">
            <a:solidFill>
              <a:sysClr val="window" lastClr="FFFFFF">
                <a:lumMod val="6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08" name="Rectangle 159">
            <a:extLst>
              <a:ext uri="{FF2B5EF4-FFF2-40B4-BE49-F238E27FC236}">
                <a16:creationId xmlns:a16="http://schemas.microsoft.com/office/drawing/2014/main" id="{087A5055-D8B0-4145-9B76-3478CF85C20F}"/>
              </a:ext>
            </a:extLst>
          </p:cNvPr>
          <p:cNvSpPr>
            <a:spLocks noChangeArrowheads="1"/>
          </p:cNvSpPr>
          <p:nvPr/>
        </p:nvSpPr>
        <p:spPr bwMode="auto">
          <a:xfrm>
            <a:off x="6973474" y="3376896"/>
            <a:ext cx="157635" cy="41742"/>
          </a:xfrm>
          <a:prstGeom prst="rect">
            <a:avLst/>
          </a:prstGeom>
          <a:noFill/>
          <a:ln w="9525" cap="flat">
            <a:solidFill>
              <a:sysClr val="window" lastClr="FFFFFF">
                <a:lumMod val="65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pic>
        <p:nvPicPr>
          <p:cNvPr id="109" name="图片 439">
            <a:extLst>
              <a:ext uri="{FF2B5EF4-FFF2-40B4-BE49-F238E27FC236}">
                <a16:creationId xmlns:a16="http://schemas.microsoft.com/office/drawing/2014/main" id="{1DB8F310-8CCA-4A53-AD0E-D5CCD298E802}"/>
              </a:ext>
            </a:extLst>
          </p:cNvPr>
          <p:cNvPicPr>
            <a:picLocks noChangeAspect="1"/>
          </p:cNvPicPr>
          <p:nvPr/>
        </p:nvPicPr>
        <p:blipFill>
          <a:blip r:embed="rId5" cstate="screen">
            <a:duotone>
              <a:srgbClr val="E7E6E6">
                <a:shade val="45000"/>
                <a:satMod val="135000"/>
              </a:srgb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795025" y="5422380"/>
            <a:ext cx="298552" cy="187620"/>
          </a:xfrm>
          <a:prstGeom prst="rect">
            <a:avLst/>
          </a:prstGeom>
        </p:spPr>
      </p:pic>
      <p:pic>
        <p:nvPicPr>
          <p:cNvPr id="110" name="图片 16" descr="图片 16">
            <a:extLst>
              <a:ext uri="{FF2B5EF4-FFF2-40B4-BE49-F238E27FC236}">
                <a16:creationId xmlns:a16="http://schemas.microsoft.com/office/drawing/2014/main" id="{946E3B98-A603-46B7-8282-A52AA6498344}"/>
              </a:ext>
            </a:extLst>
          </p:cNvPr>
          <p:cNvPicPr>
            <a:picLocks noChangeAspect="1"/>
          </p:cNvPicPr>
          <p:nvPr/>
        </p:nvPicPr>
        <p:blipFill>
          <a:blip r:embed="rId7"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7599653" y="4764793"/>
            <a:ext cx="284126" cy="154912"/>
          </a:xfrm>
          <a:prstGeom prst="rect">
            <a:avLst/>
          </a:prstGeom>
          <a:ln w="12700">
            <a:miter lim="400000"/>
          </a:ln>
          <a:effectLst>
            <a:innerShdw blurRad="114300">
              <a:prstClr val="black"/>
            </a:innerShdw>
          </a:effectLst>
        </p:spPr>
      </p:pic>
      <p:pic>
        <p:nvPicPr>
          <p:cNvPr id="111" name="图片 441">
            <a:extLst>
              <a:ext uri="{FF2B5EF4-FFF2-40B4-BE49-F238E27FC236}">
                <a16:creationId xmlns:a16="http://schemas.microsoft.com/office/drawing/2014/main" id="{6E851731-D47F-4B69-892A-9AA226A7522D}"/>
              </a:ext>
            </a:extLst>
          </p:cNvPr>
          <p:cNvPicPr>
            <a:picLocks noChangeAspect="1"/>
          </p:cNvPicPr>
          <p:nvPr/>
        </p:nvPicPr>
        <p:blipFill>
          <a:blip r:embed="rId8"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726407" y="4073533"/>
            <a:ext cx="266476" cy="167461"/>
          </a:xfrm>
          <a:prstGeom prst="rect">
            <a:avLst/>
          </a:prstGeom>
        </p:spPr>
      </p:pic>
      <p:pic>
        <p:nvPicPr>
          <p:cNvPr id="112" name="Picture 2" descr="打造智慧家庭你需要這5大智能家居解決方案">
            <a:extLst>
              <a:ext uri="{FF2B5EF4-FFF2-40B4-BE49-F238E27FC236}">
                <a16:creationId xmlns:a16="http://schemas.microsoft.com/office/drawing/2014/main" id="{215C071C-0A33-40CD-A7AB-33A18403D1E9}"/>
              </a:ext>
            </a:extLst>
          </p:cNvPr>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15693" y="3848727"/>
            <a:ext cx="360000" cy="360000"/>
          </a:xfrm>
          <a:prstGeom prst="ellipse">
            <a:avLst/>
          </a:prstGeom>
          <a:noFill/>
          <a:extLst>
            <a:ext uri="{909E8E84-426E-40DD-AFC4-6F175D3DCCD1}">
              <a14:hiddenFill xmlns:a14="http://schemas.microsoft.com/office/drawing/2010/main">
                <a:solidFill>
                  <a:srgbClr val="FFFFFF"/>
                </a:solidFill>
              </a14:hiddenFill>
            </a:ext>
          </a:extLst>
        </p:spPr>
      </p:pic>
      <p:pic>
        <p:nvPicPr>
          <p:cNvPr id="113" name="图片 443">
            <a:extLst>
              <a:ext uri="{FF2B5EF4-FFF2-40B4-BE49-F238E27FC236}">
                <a16:creationId xmlns:a16="http://schemas.microsoft.com/office/drawing/2014/main" id="{8F1DD70B-BC2E-44D4-A8A6-600EBA06B523}"/>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9015693" y="3048896"/>
            <a:ext cx="360000" cy="360000"/>
          </a:xfrm>
          <a:prstGeom prst="ellipse">
            <a:avLst/>
          </a:prstGeom>
        </p:spPr>
      </p:pic>
      <p:pic>
        <p:nvPicPr>
          <p:cNvPr id="114" name="Picture 10" descr="电动汽车充电站商业| EDF - bob官方体育登陆">
            <a:extLst>
              <a:ext uri="{FF2B5EF4-FFF2-40B4-BE49-F238E27FC236}">
                <a16:creationId xmlns:a16="http://schemas.microsoft.com/office/drawing/2014/main" id="{2ABFA044-731B-460D-9BE2-5B2C7D033D2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903816" y="5315544"/>
            <a:ext cx="583755" cy="43158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45">
            <a:extLst>
              <a:ext uri="{FF2B5EF4-FFF2-40B4-BE49-F238E27FC236}">
                <a16:creationId xmlns:a16="http://schemas.microsoft.com/office/drawing/2014/main" id="{A51A2864-751C-4C3B-9592-3B17C3BB104D}"/>
              </a:ext>
            </a:extLst>
          </p:cNvPr>
          <p:cNvPicPr>
            <a:picLocks/>
          </p:cNvPicPr>
          <p:nvPr/>
        </p:nvPicPr>
        <p:blipFill>
          <a:blip r:embed="rId13" cstate="screen">
            <a:extLst>
              <a:ext uri="{28A0092B-C50C-407E-A947-70E740481C1C}">
                <a14:useLocalDpi xmlns:a14="http://schemas.microsoft.com/office/drawing/2010/main"/>
              </a:ext>
            </a:extLst>
          </a:blip>
          <a:stretch>
            <a:fillRect/>
          </a:stretch>
        </p:blipFill>
        <p:spPr>
          <a:xfrm>
            <a:off x="8966032" y="2226571"/>
            <a:ext cx="459323" cy="459323"/>
          </a:xfrm>
          <a:prstGeom prst="ellipse">
            <a:avLst/>
          </a:prstGeom>
        </p:spPr>
      </p:pic>
      <p:pic>
        <p:nvPicPr>
          <p:cNvPr id="116" name="图片 446">
            <a:extLst>
              <a:ext uri="{FF2B5EF4-FFF2-40B4-BE49-F238E27FC236}">
                <a16:creationId xmlns:a16="http://schemas.microsoft.com/office/drawing/2014/main" id="{4F1B46D3-1C0D-4B4A-921E-6ACEB2EC16C9}"/>
              </a:ext>
            </a:extLst>
          </p:cNvPr>
          <p:cNvPicPr>
            <a:picLocks noChangeAspect="1"/>
          </p:cNvPicPr>
          <p:nvPr/>
        </p:nvPicPr>
        <p:blipFill>
          <a:blip r:embed="rId14"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374701" y="4031022"/>
            <a:ext cx="157133" cy="189187"/>
          </a:xfrm>
          <a:prstGeom prst="rect">
            <a:avLst/>
          </a:prstGeom>
        </p:spPr>
      </p:pic>
      <p:pic>
        <p:nvPicPr>
          <p:cNvPr id="117" name="图片 447">
            <a:extLst>
              <a:ext uri="{FF2B5EF4-FFF2-40B4-BE49-F238E27FC236}">
                <a16:creationId xmlns:a16="http://schemas.microsoft.com/office/drawing/2014/main" id="{8F8BBB58-C6CA-4B2A-8396-26D432CE7C71}"/>
              </a:ext>
            </a:extLst>
          </p:cNvPr>
          <p:cNvPicPr>
            <a:picLocks noChangeAspect="1"/>
          </p:cNvPicPr>
          <p:nvPr/>
        </p:nvPicPr>
        <p:blipFill>
          <a:blip r:embed="rId16"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97267" y="4120835"/>
            <a:ext cx="291964" cy="100520"/>
          </a:xfrm>
          <a:prstGeom prst="rect">
            <a:avLst/>
          </a:prstGeom>
        </p:spPr>
      </p:pic>
      <p:pic>
        <p:nvPicPr>
          <p:cNvPr id="118" name="图片 448">
            <a:extLst>
              <a:ext uri="{FF2B5EF4-FFF2-40B4-BE49-F238E27FC236}">
                <a16:creationId xmlns:a16="http://schemas.microsoft.com/office/drawing/2014/main" id="{CA59016F-8757-41D9-9791-622E97CF5169}"/>
              </a:ext>
            </a:extLst>
          </p:cNvPr>
          <p:cNvPicPr>
            <a:picLocks noChangeAspect="1"/>
          </p:cNvPicPr>
          <p:nvPr/>
        </p:nvPicPr>
        <p:blipFill>
          <a:blip r:embed="rId18" cstate="screen">
            <a:duotone>
              <a:srgbClr val="E7E6E6">
                <a:shade val="45000"/>
                <a:satMod val="135000"/>
              </a:srgbClr>
              <a:prstClr val="white"/>
            </a:duotone>
            <a:clrChange>
              <a:clrFrom>
                <a:srgbClr val="FFFFFF"/>
              </a:clrFrom>
              <a:clrTo>
                <a:srgbClr val="FFFFFF">
                  <a:alpha val="0"/>
                </a:srgbClr>
              </a:clrTo>
            </a:clrChange>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47235" y="4011706"/>
            <a:ext cx="215202" cy="242587"/>
          </a:xfrm>
          <a:prstGeom prst="rect">
            <a:avLst/>
          </a:prstGeom>
        </p:spPr>
      </p:pic>
      <p:pic>
        <p:nvPicPr>
          <p:cNvPr id="119" name="Picture 32" descr="SANITAS 血压计使用说明- 手册+">
            <a:extLst>
              <a:ext uri="{FF2B5EF4-FFF2-40B4-BE49-F238E27FC236}">
                <a16:creationId xmlns:a16="http://schemas.microsoft.com/office/drawing/2014/main" id="{9B1C0729-949C-4935-83FC-DC2B5296CDFE}"/>
              </a:ext>
            </a:extLst>
          </p:cNvPr>
          <p:cNvPicPr>
            <a:picLocks noChangeAspect="1" noChangeArrowheads="1"/>
          </p:cNvPicPr>
          <p:nvPr/>
        </p:nvPicPr>
        <p:blipFill>
          <a:blip r:embed="rId20"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179551" y="4728886"/>
            <a:ext cx="363090" cy="199291"/>
          </a:xfrm>
          <a:prstGeom prst="rect">
            <a:avLst/>
          </a:prstGeom>
          <a:noFill/>
          <a:extLst>
            <a:ext uri="{909E8E84-426E-40DD-AFC4-6F175D3DCCD1}">
              <a14:hiddenFill xmlns:a14="http://schemas.microsoft.com/office/drawing/2010/main">
                <a:solidFill>
                  <a:srgbClr val="FFFFFF"/>
                </a:solidFill>
              </a14:hiddenFill>
            </a:ext>
          </a:extLst>
        </p:spPr>
      </p:pic>
      <p:pic>
        <p:nvPicPr>
          <p:cNvPr id="120" name="图片 450">
            <a:extLst>
              <a:ext uri="{FF2B5EF4-FFF2-40B4-BE49-F238E27FC236}">
                <a16:creationId xmlns:a16="http://schemas.microsoft.com/office/drawing/2014/main" id="{4484C739-6C43-4165-BE28-CC6CB218BDF4}"/>
              </a:ext>
            </a:extLst>
          </p:cNvPr>
          <p:cNvPicPr>
            <a:picLocks noChangeAspect="1"/>
          </p:cNvPicPr>
          <p:nvPr/>
        </p:nvPicPr>
        <p:blipFill>
          <a:blip r:embed="rId22"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880048" y="4739058"/>
            <a:ext cx="258937" cy="206381"/>
          </a:xfrm>
          <a:prstGeom prst="rect">
            <a:avLst/>
          </a:prstGeom>
        </p:spPr>
      </p:pic>
      <p:pic>
        <p:nvPicPr>
          <p:cNvPr id="121" name="图片 451">
            <a:extLst>
              <a:ext uri="{FF2B5EF4-FFF2-40B4-BE49-F238E27FC236}">
                <a16:creationId xmlns:a16="http://schemas.microsoft.com/office/drawing/2014/main" id="{5F448D9F-6075-475E-96B3-BDA2BFB0A173}"/>
              </a:ext>
            </a:extLst>
          </p:cNvPr>
          <p:cNvPicPr>
            <a:picLocks noChangeAspect="1"/>
          </p:cNvPicPr>
          <p:nvPr/>
        </p:nvPicPr>
        <p:blipFill>
          <a:blip r:embed="rId24" cstate="screen">
            <a:duotone>
              <a:srgbClr val="E7E6E6">
                <a:shade val="45000"/>
                <a:satMod val="135000"/>
              </a:srgbClr>
              <a:prstClr val="white"/>
            </a:duotone>
            <a:clrChange>
              <a:clrFrom>
                <a:srgbClr val="FFFFFF"/>
              </a:clrFrom>
              <a:clrTo>
                <a:srgbClr val="FFFFFF">
                  <a:alpha val="0"/>
                </a:srgbClr>
              </a:clrTo>
            </a:clrChange>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498347" y="4750166"/>
            <a:ext cx="341135" cy="184166"/>
          </a:xfrm>
          <a:prstGeom prst="rect">
            <a:avLst/>
          </a:prstGeom>
        </p:spPr>
      </p:pic>
      <p:pic>
        <p:nvPicPr>
          <p:cNvPr id="122" name="Picture 42" descr="血糖仪上的图标_万图壁纸网">
            <a:extLst>
              <a:ext uri="{FF2B5EF4-FFF2-40B4-BE49-F238E27FC236}">
                <a16:creationId xmlns:a16="http://schemas.microsoft.com/office/drawing/2014/main" id="{5C3FE6BF-EDF8-4FEB-AD32-9E98DDD00091}"/>
              </a:ext>
            </a:extLst>
          </p:cNvPr>
          <p:cNvPicPr>
            <a:picLocks noChangeAspect="1" noChangeArrowheads="1"/>
          </p:cNvPicPr>
          <p:nvPr/>
        </p:nvPicPr>
        <p:blipFill>
          <a:blip r:embed="rId26" cstate="screen">
            <a:clrChange>
              <a:clrFrom>
                <a:srgbClr val="F8F8F8"/>
              </a:clrFrom>
              <a:clrTo>
                <a:srgbClr val="F8F8F8">
                  <a:alpha val="0"/>
                </a:srgbClr>
              </a:clrTo>
            </a:clrChange>
            <a:duotone>
              <a:srgbClr val="E7E6E6">
                <a:shade val="45000"/>
                <a:satMod val="135000"/>
              </a:srgbClr>
              <a:prstClr val="white"/>
            </a:duotone>
            <a:extLst>
              <a:ext uri="{BEBA8EAE-BF5A-486C-A8C5-ECC9F3942E4B}">
                <a14:imgProps xmlns:a14="http://schemas.microsoft.com/office/drawing/2010/main">
                  <a14:imgLayer r:embed="rId2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833614" y="4698240"/>
            <a:ext cx="378329" cy="237753"/>
          </a:xfrm>
          <a:prstGeom prst="rect">
            <a:avLst/>
          </a:prstGeom>
          <a:extLst>
            <a:ext uri="{909E8E84-426E-40DD-AFC4-6F175D3DCCD1}">
              <a14:hiddenFill xmlns:a14="http://schemas.microsoft.com/office/drawing/2010/main">
                <a:solidFill>
                  <a:srgbClr val="FFFFFF"/>
                </a:solidFill>
              </a14:hiddenFill>
            </a:ext>
          </a:extLst>
        </p:spPr>
      </p:pic>
      <p:pic>
        <p:nvPicPr>
          <p:cNvPr id="123" name="图片 453">
            <a:extLst>
              <a:ext uri="{FF2B5EF4-FFF2-40B4-BE49-F238E27FC236}">
                <a16:creationId xmlns:a16="http://schemas.microsoft.com/office/drawing/2014/main" id="{58C8E098-D3CE-4873-9A20-0AA5632930EA}"/>
              </a:ext>
            </a:extLst>
          </p:cNvPr>
          <p:cNvPicPr>
            <a:picLocks noChangeAspect="1"/>
          </p:cNvPicPr>
          <p:nvPr/>
        </p:nvPicPr>
        <p:blipFill>
          <a:blip r:embed="rId28"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29">
                    <a14:imgEffect>
                      <a14:backgroundRemoval t="6977" b="97674" l="8475" r="89831">
                        <a14:foregroundMark x1="52542" y1="6977" x2="52542" y2="6977"/>
                        <a14:foregroundMark x1="20339" y1="90698" x2="20339" y2="90698"/>
                        <a14:foregroundMark x1="83051" y1="93023" x2="83051" y2="93023"/>
                        <a14:foregroundMark x1="32203" y1="95349" x2="32203" y2="95349"/>
                        <a14:foregroundMark x1="35593" y1="97674" x2="35593" y2="97674"/>
                        <a14:foregroundMark x1="37288" y1="97674" x2="37288" y2="97674"/>
                        <a14:foregroundMark x1="45763" y1="97674" x2="45763" y2="97674"/>
                        <a14:foregroundMark x1="45763" y1="97674" x2="45763" y2="97674"/>
                        <a14:foregroundMark x1="42373" y1="95349" x2="42373" y2="95349"/>
                        <a14:foregroundMark x1="45763" y1="95349" x2="45763" y2="95349"/>
                        <a14:foregroundMark x1="45763" y1="95349" x2="45763" y2="95349"/>
                        <a14:foregroundMark x1="45763" y1="95349" x2="45763" y2="95349"/>
                        <a14:foregroundMark x1="44068" y1="95349" x2="44068" y2="95349"/>
                        <a14:foregroundMark x1="47458" y1="95349" x2="47458" y2="95349"/>
                        <a14:foregroundMark x1="49153" y1="95349" x2="49153" y2="95349"/>
                        <a14:foregroundMark x1="57627" y1="95349" x2="57627" y2="95349"/>
                        <a14:foregroundMark x1="61017" y1="97674" x2="61017" y2="97674"/>
                        <a14:foregroundMark x1="66102" y1="97674" x2="66102" y2="97674"/>
                        <a14:foregroundMark x1="91525" y1="97674" x2="91525" y2="97674"/>
                        <a14:foregroundMark x1="71186" y1="97674" x2="62712" y2="97674"/>
                        <a14:foregroundMark x1="54237" y1="97674" x2="54237" y2="97674"/>
                        <a14:foregroundMark x1="52542" y1="97674" x2="52542" y2="97674"/>
                        <a14:foregroundMark x1="52542" y1="97674" x2="52542" y2="97674"/>
                        <a14:foregroundMark x1="66102" y1="97674" x2="66102" y2="97674"/>
                        <a14:foregroundMark x1="61017" y1="95349" x2="61017" y2="95349"/>
                        <a14:backgroundMark x1="45763" y1="97674" x2="61785" y2="95676"/>
                        <a14:backgroundMark x1="37288" y1="90698" x2="37288" y2="90698"/>
                        <a14:backgroundMark x1="32203" y1="93023" x2="32203" y2="93023"/>
                        <a14:backgroundMark x1="42373" y1="95349" x2="42373" y2="95349"/>
                      </a14:backgroundRemoval>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06816" y="2614237"/>
            <a:ext cx="413416" cy="268300"/>
          </a:xfrm>
          <a:prstGeom prst="rect">
            <a:avLst/>
          </a:prstGeom>
        </p:spPr>
      </p:pic>
      <p:pic>
        <p:nvPicPr>
          <p:cNvPr id="124" name="Picture 48" descr="行车记录仪图标">
            <a:extLst>
              <a:ext uri="{FF2B5EF4-FFF2-40B4-BE49-F238E27FC236}">
                <a16:creationId xmlns:a16="http://schemas.microsoft.com/office/drawing/2014/main" id="{14B882E1-5E5B-4B5B-9D04-AE900FA264D1}"/>
              </a:ext>
            </a:extLst>
          </p:cNvPr>
          <p:cNvPicPr>
            <a:picLocks noChangeAspect="1" noChangeArrowheads="1"/>
          </p:cNvPicPr>
          <p:nvPr/>
        </p:nvPicPr>
        <p:blipFill>
          <a:blip r:embed="rId30" cstate="screen">
            <a:clrChange>
              <a:clrFrom>
                <a:srgbClr val="FBFBF9"/>
              </a:clrFrom>
              <a:clrTo>
                <a:srgbClr val="FBFBF9">
                  <a:alpha val="0"/>
                </a:srgbClr>
              </a:clrTo>
            </a:clrChange>
            <a:duotone>
              <a:srgbClr val="E7E6E6">
                <a:shade val="45000"/>
                <a:satMod val="135000"/>
              </a:srgbClr>
              <a:prstClr val="white"/>
            </a:duotone>
            <a:extLst>
              <a:ext uri="{BEBA8EAE-BF5A-486C-A8C5-ECC9F3942E4B}">
                <a14:imgProps xmlns:a14="http://schemas.microsoft.com/office/drawing/2010/main">
                  <a14:imgLayer r:embed="rId31">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218077" y="5438060"/>
            <a:ext cx="248652" cy="156259"/>
          </a:xfrm>
          <a:prstGeom prst="rect">
            <a:avLst/>
          </a:prstGeom>
          <a:noFill/>
          <a:extLst>
            <a:ext uri="{909E8E84-426E-40DD-AFC4-6F175D3DCCD1}">
              <a14:hiddenFill xmlns:a14="http://schemas.microsoft.com/office/drawing/2010/main">
                <a:solidFill>
                  <a:srgbClr val="FFFFFF"/>
                </a:solidFill>
              </a14:hiddenFill>
            </a:ext>
          </a:extLst>
        </p:spPr>
      </p:pic>
      <p:pic>
        <p:nvPicPr>
          <p:cNvPr id="125" name="图片 455">
            <a:extLst>
              <a:ext uri="{FF2B5EF4-FFF2-40B4-BE49-F238E27FC236}">
                <a16:creationId xmlns:a16="http://schemas.microsoft.com/office/drawing/2014/main" id="{3430A759-E3FF-4C32-AFFF-BE988BF9653D}"/>
              </a:ext>
            </a:extLst>
          </p:cNvPr>
          <p:cNvPicPr>
            <a:picLocks noChangeAspect="1"/>
          </p:cNvPicPr>
          <p:nvPr/>
        </p:nvPicPr>
        <p:blipFill>
          <a:blip r:embed="rId32" cstate="screen">
            <a:clrChange>
              <a:clrFrom>
                <a:srgbClr val="FEFEFE"/>
              </a:clrFrom>
              <a:clrTo>
                <a:srgbClr val="FEFEFE">
                  <a:alpha val="0"/>
                </a:srgbClr>
              </a:clrTo>
            </a:clrChange>
            <a:duotone>
              <a:srgbClr val="E7E6E6">
                <a:shade val="45000"/>
                <a:satMod val="135000"/>
              </a:srgbClr>
              <a:prstClr val="white"/>
            </a:duotone>
            <a:extLst>
              <a:ext uri="{BEBA8EAE-BF5A-486C-A8C5-ECC9F3942E4B}">
                <a14:imgProps xmlns:a14="http://schemas.microsoft.com/office/drawing/2010/main">
                  <a14:imgLayer r:embed="rId3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97996" y="5434120"/>
            <a:ext cx="216513" cy="180023"/>
          </a:xfrm>
          <a:prstGeom prst="rect">
            <a:avLst/>
          </a:prstGeom>
        </p:spPr>
      </p:pic>
      <p:pic>
        <p:nvPicPr>
          <p:cNvPr id="126" name="图片 456">
            <a:extLst>
              <a:ext uri="{FF2B5EF4-FFF2-40B4-BE49-F238E27FC236}">
                <a16:creationId xmlns:a16="http://schemas.microsoft.com/office/drawing/2014/main" id="{84F0D12C-5B43-4341-911B-FDDE14C19A54}"/>
              </a:ext>
            </a:extLst>
          </p:cNvPr>
          <p:cNvPicPr>
            <a:picLocks/>
          </p:cNvPicPr>
          <p:nvPr/>
        </p:nvPicPr>
        <p:blipFill>
          <a:blip r:embed="rId34" cstate="screen">
            <a:extLst>
              <a:ext uri="{28A0092B-C50C-407E-A947-70E740481C1C}">
                <a14:useLocalDpi xmlns:a14="http://schemas.microsoft.com/office/drawing/2010/main"/>
              </a:ext>
            </a:extLst>
          </a:blip>
          <a:stretch>
            <a:fillRect/>
          </a:stretch>
        </p:blipFill>
        <p:spPr>
          <a:xfrm>
            <a:off x="9015693" y="4583745"/>
            <a:ext cx="360000" cy="360000"/>
          </a:xfrm>
          <a:prstGeom prst="ellipse">
            <a:avLst/>
          </a:prstGeom>
        </p:spPr>
      </p:pic>
      <p:pic>
        <p:nvPicPr>
          <p:cNvPr id="127" name="图片 457">
            <a:extLst>
              <a:ext uri="{FF2B5EF4-FFF2-40B4-BE49-F238E27FC236}">
                <a16:creationId xmlns:a16="http://schemas.microsoft.com/office/drawing/2014/main" id="{3915BCB8-63B6-4804-B610-19E8F383A41B}"/>
              </a:ext>
            </a:extLst>
          </p:cNvPr>
          <p:cNvPicPr>
            <a:picLocks noChangeAspect="1"/>
          </p:cNvPicPr>
          <p:nvPr/>
        </p:nvPicPr>
        <p:blipFill rotWithShape="1">
          <a:blip r:embed="rId35" cstate="screen">
            <a:duotone>
              <a:srgbClr val="E7E6E6">
                <a:shade val="45000"/>
                <a:satMod val="135000"/>
              </a:srgbClr>
              <a:prstClr val="white"/>
            </a:duotone>
            <a:extLst>
              <a:ext uri="{BEBA8EAE-BF5A-486C-A8C5-ECC9F3942E4B}">
                <a14:imgProps xmlns:a14="http://schemas.microsoft.com/office/drawing/2010/main">
                  <a14:imgLayer r:embed="rId36">
                    <a14:imgEffect>
                      <a14:brightnessContrast bright="-20000" contrast="-20000"/>
                    </a14:imgEffect>
                  </a14:imgLayer>
                </a14:imgProps>
              </a:ext>
              <a:ext uri="{28A0092B-C50C-407E-A947-70E740481C1C}">
                <a14:useLocalDpi xmlns:a14="http://schemas.microsoft.com/office/drawing/2010/main"/>
              </a:ext>
            </a:extLst>
          </a:blip>
          <a:srcRect/>
          <a:stretch/>
        </p:blipFill>
        <p:spPr>
          <a:xfrm>
            <a:off x="4016901" y="3396144"/>
            <a:ext cx="212779" cy="219256"/>
          </a:xfrm>
          <a:prstGeom prst="rect">
            <a:avLst/>
          </a:prstGeom>
        </p:spPr>
      </p:pic>
      <p:pic>
        <p:nvPicPr>
          <p:cNvPr id="128" name="图片 458">
            <a:extLst>
              <a:ext uri="{FF2B5EF4-FFF2-40B4-BE49-F238E27FC236}">
                <a16:creationId xmlns:a16="http://schemas.microsoft.com/office/drawing/2014/main" id="{0C80842C-AA47-40D7-B863-615079BBE434}"/>
              </a:ext>
            </a:extLst>
          </p:cNvPr>
          <p:cNvPicPr>
            <a:picLocks noChangeAspect="1"/>
          </p:cNvPicPr>
          <p:nvPr/>
        </p:nvPicPr>
        <p:blipFill>
          <a:blip r:embed="rId37" cstate="screen">
            <a:duotone>
              <a:srgbClr val="E7E6E6">
                <a:shade val="45000"/>
                <a:satMod val="135000"/>
              </a:srgbClr>
              <a:prstClr val="white"/>
            </a:duotone>
            <a:extLst>
              <a:ext uri="{BEBA8EAE-BF5A-486C-A8C5-ECC9F3942E4B}">
                <a14:imgProps xmlns:a14="http://schemas.microsoft.com/office/drawing/2010/main">
                  <a14:imgLayer r:embed="rId38">
                    <a14:imgEffect>
                      <a14:brightnessContrast bright="-40000"/>
                    </a14:imgEffect>
                  </a14:imgLayer>
                </a14:imgProps>
              </a:ext>
              <a:ext uri="{28A0092B-C50C-407E-A947-70E740481C1C}">
                <a14:useLocalDpi xmlns:a14="http://schemas.microsoft.com/office/drawing/2010/main"/>
              </a:ext>
            </a:extLst>
          </a:blip>
          <a:stretch>
            <a:fillRect/>
          </a:stretch>
        </p:blipFill>
        <p:spPr>
          <a:xfrm>
            <a:off x="3944649" y="2998370"/>
            <a:ext cx="357282" cy="206901"/>
          </a:xfrm>
          <a:prstGeom prst="rect">
            <a:avLst/>
          </a:prstGeom>
        </p:spPr>
      </p:pic>
      <p:pic>
        <p:nvPicPr>
          <p:cNvPr id="129" name="图像" descr="图像">
            <a:extLst>
              <a:ext uri="{FF2B5EF4-FFF2-40B4-BE49-F238E27FC236}">
                <a16:creationId xmlns:a16="http://schemas.microsoft.com/office/drawing/2014/main" id="{BDBD7C99-DDB0-4EF4-9CA2-E9E88C16DE41}"/>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4021080" y="3851724"/>
            <a:ext cx="204420" cy="192364"/>
          </a:xfrm>
          <a:prstGeom prst="rect">
            <a:avLst/>
          </a:prstGeom>
          <a:ln w="12700" cap="flat">
            <a:noFill/>
            <a:miter lim="400000"/>
          </a:ln>
          <a:effectLst>
            <a:innerShdw blurRad="63500" dist="50800" dir="13500000">
              <a:prstClr val="black">
                <a:alpha val="50000"/>
              </a:prstClr>
            </a:innerShdw>
          </a:effectLst>
        </p:spPr>
      </p:pic>
      <p:pic>
        <p:nvPicPr>
          <p:cNvPr id="130" name="图片 460">
            <a:extLst>
              <a:ext uri="{FF2B5EF4-FFF2-40B4-BE49-F238E27FC236}">
                <a16:creationId xmlns:a16="http://schemas.microsoft.com/office/drawing/2014/main" id="{A1269162-C0F0-4635-A0A6-CE53E09D2B77}"/>
              </a:ext>
            </a:extLst>
          </p:cNvPr>
          <p:cNvPicPr>
            <a:picLocks noChangeAspect="1"/>
          </p:cNvPicPr>
          <p:nvPr/>
        </p:nvPicPr>
        <p:blipFill>
          <a:blip r:embed="rId40" cstate="screen">
            <a:duotone>
              <a:srgbClr val="E7E6E6">
                <a:shade val="45000"/>
                <a:satMod val="135000"/>
              </a:srgbClr>
              <a:prstClr val="white"/>
            </a:duotone>
            <a:extLst>
              <a:ext uri="{BEBA8EAE-BF5A-486C-A8C5-ECC9F3942E4B}">
                <a14:imgProps xmlns:a14="http://schemas.microsoft.com/office/drawing/2010/main">
                  <a14:imgLayer r:embed="rId41">
                    <a14:imgEffect>
                      <a14:brightnessContrast bright="-20000"/>
                    </a14:imgEffect>
                  </a14:imgLayer>
                </a14:imgProps>
              </a:ext>
              <a:ext uri="{28A0092B-C50C-407E-A947-70E740481C1C}">
                <a14:useLocalDpi xmlns:a14="http://schemas.microsoft.com/office/drawing/2010/main"/>
              </a:ext>
            </a:extLst>
          </a:blip>
          <a:stretch>
            <a:fillRect/>
          </a:stretch>
        </p:blipFill>
        <p:spPr>
          <a:xfrm>
            <a:off x="4010004" y="5074802"/>
            <a:ext cx="226573" cy="213212"/>
          </a:xfrm>
          <a:prstGeom prst="rect">
            <a:avLst/>
          </a:prstGeom>
        </p:spPr>
      </p:pic>
      <p:pic>
        <p:nvPicPr>
          <p:cNvPr id="131" name="图片 461">
            <a:extLst>
              <a:ext uri="{FF2B5EF4-FFF2-40B4-BE49-F238E27FC236}">
                <a16:creationId xmlns:a16="http://schemas.microsoft.com/office/drawing/2014/main" id="{906DC4E7-5BAB-4679-869D-7F32CE68B67E}"/>
              </a:ext>
            </a:extLst>
          </p:cNvPr>
          <p:cNvPicPr>
            <a:picLocks noChangeAspect="1"/>
          </p:cNvPicPr>
          <p:nvPr/>
        </p:nvPicPr>
        <p:blipFill>
          <a:blip r:embed="rId42" cstate="screen">
            <a:duotone>
              <a:srgbClr val="E7E6E6">
                <a:shade val="45000"/>
                <a:satMod val="135000"/>
              </a:srgbClr>
              <a:prstClr val="white"/>
            </a:duotone>
            <a:clrChange>
              <a:clrFrom>
                <a:srgbClr val="FFFFFF"/>
              </a:clrFrom>
              <a:clrTo>
                <a:srgbClr val="FFFFFF">
                  <a:alpha val="0"/>
                </a:srgbClr>
              </a:clrTo>
            </a:clrChange>
            <a:extLst>
              <a:ext uri="{BEBA8EAE-BF5A-486C-A8C5-ECC9F3942E4B}">
                <a14:imgProps xmlns:a14="http://schemas.microsoft.com/office/drawing/2010/main">
                  <a14:imgLayer r:embed="rId4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28554" y="4243549"/>
            <a:ext cx="189473" cy="253528"/>
          </a:xfrm>
          <a:prstGeom prst="rect">
            <a:avLst/>
          </a:prstGeom>
        </p:spPr>
      </p:pic>
      <p:pic>
        <p:nvPicPr>
          <p:cNvPr id="132" name="图片 462">
            <a:extLst>
              <a:ext uri="{FF2B5EF4-FFF2-40B4-BE49-F238E27FC236}">
                <a16:creationId xmlns:a16="http://schemas.microsoft.com/office/drawing/2014/main" id="{61DD9463-80F6-42DF-BA13-19D4C4D0CF48}"/>
              </a:ext>
            </a:extLst>
          </p:cNvPr>
          <p:cNvPicPr>
            <a:picLocks noChangeAspect="1"/>
          </p:cNvPicPr>
          <p:nvPr/>
        </p:nvPicPr>
        <p:blipFill>
          <a:blip r:embed="rId44" cstate="screen">
            <a:clrChange>
              <a:clrFrom>
                <a:srgbClr val="FFFFFF"/>
              </a:clrFrom>
              <a:clrTo>
                <a:srgbClr val="FFFFFF">
                  <a:alpha val="0"/>
                </a:srgbClr>
              </a:clrTo>
            </a:clrChange>
            <a:duotone>
              <a:srgbClr val="E7E6E6">
                <a:shade val="45000"/>
                <a:satMod val="135000"/>
              </a:srgbClr>
              <a:prstClr val="white"/>
            </a:duotone>
            <a:lum bright="-20000" contrast="20000"/>
            <a:extLst>
              <a:ext uri="{28A0092B-C50C-407E-A947-70E740481C1C}">
                <a14:useLocalDpi xmlns:a14="http://schemas.microsoft.com/office/drawing/2010/main"/>
              </a:ext>
            </a:extLst>
          </a:blip>
          <a:stretch>
            <a:fillRect/>
          </a:stretch>
        </p:blipFill>
        <p:spPr>
          <a:xfrm>
            <a:off x="3939025" y="4685117"/>
            <a:ext cx="310535" cy="186173"/>
          </a:xfrm>
          <a:prstGeom prst="rect">
            <a:avLst/>
          </a:prstGeom>
        </p:spPr>
      </p:pic>
      <p:sp>
        <p:nvSpPr>
          <p:cNvPr id="133" name="同心圆 463">
            <a:extLst>
              <a:ext uri="{FF2B5EF4-FFF2-40B4-BE49-F238E27FC236}">
                <a16:creationId xmlns:a16="http://schemas.microsoft.com/office/drawing/2014/main" id="{F79C0C36-460B-4143-83B2-7D767CD986C7}"/>
              </a:ext>
            </a:extLst>
          </p:cNvPr>
          <p:cNvSpPr/>
          <p:nvPr/>
        </p:nvSpPr>
        <p:spPr>
          <a:xfrm>
            <a:off x="8727693" y="2000674"/>
            <a:ext cx="936000" cy="936000"/>
          </a:xfrm>
          <a:prstGeom prst="donut">
            <a:avLst>
              <a:gd name="adj" fmla="val 10725"/>
            </a:avLst>
          </a:prstGeom>
          <a:solidFill>
            <a:srgbClr val="44546A">
              <a:lumMod val="95000"/>
            </a:srgbClr>
          </a:solidFill>
          <a:ln w="12700" cap="flat" cmpd="sng" algn="ctr">
            <a:noFill/>
            <a:prstDash val="solid"/>
            <a:miter lim="800000"/>
          </a:ln>
          <a:effectLst/>
        </p:spPr>
        <p:txBody>
          <a:bodyPr rtlCol="0" anchor="ctr"/>
          <a:lstStyle/>
          <a:p>
            <a:pPr algn="ctr" defTabSz="914478">
              <a:defRPr/>
            </a:pPr>
            <a:endParaRPr lang="zh-CN" altLang="en-US"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4" name="同心圆 464">
            <a:extLst>
              <a:ext uri="{FF2B5EF4-FFF2-40B4-BE49-F238E27FC236}">
                <a16:creationId xmlns:a16="http://schemas.microsoft.com/office/drawing/2014/main" id="{5533A204-B153-447C-AAC6-7FB6D2B0F2CD}"/>
              </a:ext>
            </a:extLst>
          </p:cNvPr>
          <p:cNvSpPr/>
          <p:nvPr/>
        </p:nvSpPr>
        <p:spPr>
          <a:xfrm>
            <a:off x="8727693" y="2766480"/>
            <a:ext cx="936000" cy="936000"/>
          </a:xfrm>
          <a:prstGeom prst="donut">
            <a:avLst>
              <a:gd name="adj" fmla="val 10725"/>
            </a:avLst>
          </a:prstGeom>
          <a:solidFill>
            <a:srgbClr val="E7E6E6"/>
          </a:solidFill>
          <a:ln w="12700" cap="flat" cmpd="sng" algn="ctr">
            <a:noFill/>
            <a:prstDash val="solid"/>
            <a:miter lim="800000"/>
          </a:ln>
          <a:effectLst/>
        </p:spPr>
        <p:txBody>
          <a:bodyPr rtlCol="0" anchor="ctr"/>
          <a:lstStyle/>
          <a:p>
            <a:pPr algn="ct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5" name="同心圆 465">
            <a:extLst>
              <a:ext uri="{FF2B5EF4-FFF2-40B4-BE49-F238E27FC236}">
                <a16:creationId xmlns:a16="http://schemas.microsoft.com/office/drawing/2014/main" id="{EC021A27-F6B2-45BC-A0F6-BB184432EAFC}"/>
              </a:ext>
            </a:extLst>
          </p:cNvPr>
          <p:cNvSpPr/>
          <p:nvPr/>
        </p:nvSpPr>
        <p:spPr>
          <a:xfrm>
            <a:off x="8727693" y="3535331"/>
            <a:ext cx="936000" cy="936000"/>
          </a:xfrm>
          <a:prstGeom prst="donut">
            <a:avLst>
              <a:gd name="adj" fmla="val 10725"/>
            </a:avLst>
          </a:prstGeom>
          <a:solidFill>
            <a:srgbClr val="44546A">
              <a:lumMod val="95000"/>
            </a:srgbClr>
          </a:solidFill>
          <a:ln w="12700" cap="flat" cmpd="sng" algn="ctr">
            <a:noFill/>
            <a:prstDash val="solid"/>
            <a:miter lim="800000"/>
          </a:ln>
          <a:effectLst/>
        </p:spPr>
        <p:txBody>
          <a:bodyPr rtlCol="0" anchor="ctr"/>
          <a:lstStyle/>
          <a:p>
            <a:pPr algn="ctr" defTabSz="914478">
              <a:defRPr/>
            </a:pPr>
            <a:endParaRPr lang="zh-CN" altLang="en-US"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6" name="同心圆 466">
            <a:extLst>
              <a:ext uri="{FF2B5EF4-FFF2-40B4-BE49-F238E27FC236}">
                <a16:creationId xmlns:a16="http://schemas.microsoft.com/office/drawing/2014/main" id="{690C46E8-6151-4E82-A20F-1279CFC13509}"/>
              </a:ext>
            </a:extLst>
          </p:cNvPr>
          <p:cNvSpPr/>
          <p:nvPr/>
        </p:nvSpPr>
        <p:spPr>
          <a:xfrm>
            <a:off x="8727693" y="4306991"/>
            <a:ext cx="936000" cy="936000"/>
          </a:xfrm>
          <a:prstGeom prst="donut">
            <a:avLst>
              <a:gd name="adj" fmla="val 10725"/>
            </a:avLst>
          </a:prstGeom>
          <a:solidFill>
            <a:srgbClr val="E7E6E6"/>
          </a:solidFill>
          <a:ln w="12700" cap="flat" cmpd="sng" algn="ctr">
            <a:noFill/>
            <a:prstDash val="solid"/>
            <a:miter lim="800000"/>
          </a:ln>
          <a:effectLst/>
        </p:spPr>
        <p:txBody>
          <a:bodyPr rtlCol="0" anchor="ctr"/>
          <a:lstStyle/>
          <a:p>
            <a:pPr algn="ctr" defTabSz="914478">
              <a:defRPr/>
            </a:pPr>
            <a:endParaRPr lang="zh-CN" altLang="en-US"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7" name="同心圆 467">
            <a:extLst>
              <a:ext uri="{FF2B5EF4-FFF2-40B4-BE49-F238E27FC236}">
                <a16:creationId xmlns:a16="http://schemas.microsoft.com/office/drawing/2014/main" id="{18EE2D08-D61D-4D7A-81A1-B98E4036C0E9}"/>
              </a:ext>
            </a:extLst>
          </p:cNvPr>
          <p:cNvSpPr/>
          <p:nvPr/>
        </p:nvSpPr>
        <p:spPr>
          <a:xfrm>
            <a:off x="8727693" y="5066000"/>
            <a:ext cx="936000" cy="936000"/>
          </a:xfrm>
          <a:prstGeom prst="donut">
            <a:avLst>
              <a:gd name="adj" fmla="val 10725"/>
            </a:avLst>
          </a:prstGeom>
          <a:solidFill>
            <a:srgbClr val="44546A">
              <a:lumMod val="95000"/>
            </a:srgbClr>
          </a:solidFill>
          <a:ln w="12700" cap="flat" cmpd="sng" algn="ctr">
            <a:noFill/>
            <a:prstDash val="solid"/>
            <a:miter lim="800000"/>
          </a:ln>
          <a:effectLst/>
        </p:spPr>
        <p:txBody>
          <a:bodyPr rtlCol="0" anchor="ctr"/>
          <a:lstStyle/>
          <a:p>
            <a:pPr algn="ctr" defTabSz="914478">
              <a:defRPr/>
            </a:pPr>
            <a:endParaRPr lang="zh-CN" altLang="en-US" kern="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8" name="文本框 468">
            <a:extLst>
              <a:ext uri="{FF2B5EF4-FFF2-40B4-BE49-F238E27FC236}">
                <a16:creationId xmlns:a16="http://schemas.microsoft.com/office/drawing/2014/main" id="{6E92BD2B-F7B1-4696-A76C-DEB221321F39}"/>
              </a:ext>
            </a:extLst>
          </p:cNvPr>
          <p:cNvSpPr txBox="1"/>
          <p:nvPr/>
        </p:nvSpPr>
        <p:spPr>
          <a:xfrm>
            <a:off x="3328031" y="2455003"/>
            <a:ext cx="2016578" cy="384721"/>
          </a:xfrm>
          <a:prstGeom prst="rect">
            <a:avLst/>
          </a:prstGeom>
          <a:noFill/>
          <a:ln>
            <a:noFill/>
          </a:ln>
        </p:spPr>
        <p:txBody>
          <a:bodyPr wrap="none" lIns="0" tIns="0" rIns="0" bIns="0" rtlCol="0" anchor="ctr" anchorCtr="0">
            <a:spAutoFit/>
          </a:bodyPr>
          <a:lstStyle/>
          <a:p>
            <a:pPr algn="ctr" defTabSz="914478">
              <a:defRPr/>
            </a:pPr>
            <a:r>
              <a:rPr sz="1400" b="1">
                <a:solidFill>
                  <a:srgbClr val="1D1D1A"/>
                </a:solidFill>
                <a:latin typeface="Huawei Sans" panose="020C0503030203020204" pitchFamily="34" charset="0"/>
                <a:cs typeface="Huawei Sans" panose="020C0503030203020204" pitchFamily="34" charset="0"/>
              </a:rPr>
              <a:t>Augmented interaction</a:t>
            </a:r>
            <a:endParaRPr lang="en-US" altLang="zh-CN" sz="1400" b="1"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a:p>
            <a:pPr algn="ctr" defTabSz="914478">
              <a:defRPr/>
            </a:pPr>
            <a:r>
              <a:rPr sz="1100">
                <a:solidFill>
                  <a:srgbClr val="1D1D1A"/>
                </a:solidFill>
                <a:latin typeface="Huawei Sans" panose="020C0503030203020204" pitchFamily="34" charset="0"/>
                <a:cs typeface="Huawei Sans" panose="020C0503030203020204" pitchFamily="34" charset="0"/>
              </a:rPr>
              <a:t>(Augmented human sense)</a:t>
            </a:r>
            <a:endParaRPr lang="en-US" altLang="zh-CN" sz="11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39" name="文本框 469">
            <a:extLst>
              <a:ext uri="{FF2B5EF4-FFF2-40B4-BE49-F238E27FC236}">
                <a16:creationId xmlns:a16="http://schemas.microsoft.com/office/drawing/2014/main" id="{73AB48F0-ADA5-4B30-A5D1-31CF0960BE49}"/>
              </a:ext>
            </a:extLst>
          </p:cNvPr>
          <p:cNvSpPr txBox="1"/>
          <p:nvPr/>
        </p:nvSpPr>
        <p:spPr>
          <a:xfrm>
            <a:off x="5625052" y="1811195"/>
            <a:ext cx="3278764" cy="553998"/>
          </a:xfrm>
          <a:prstGeom prst="rect">
            <a:avLst/>
          </a:prstGeom>
          <a:noFill/>
          <a:ln>
            <a:noFill/>
          </a:ln>
        </p:spPr>
        <p:txBody>
          <a:bodyPr wrap="square" lIns="0" tIns="0" rIns="0" bIns="0" rtlCol="0" anchor="ctr" anchorCtr="0">
            <a:spAutoFit/>
          </a:bodyPr>
          <a:lstStyle/>
          <a:p>
            <a:pPr algn="ctr" defTabSz="914112">
              <a:defRPr/>
            </a:pPr>
            <a:r>
              <a:rPr lang="en-US" altLang="zh-CN" b="1" dirty="0">
                <a:solidFill>
                  <a:srgbClr val="C00000"/>
                </a:solidFill>
                <a:latin typeface="Huawei Sans" panose="020C0503030203020204" pitchFamily="34" charset="0"/>
                <a:ea typeface="等线" panose="02010600030101010101" pitchFamily="2" charset="-122"/>
                <a:cs typeface="Huawei Sans" panose="020C0503030203020204" pitchFamily="34" charset="0"/>
              </a:rPr>
              <a:t>(1)</a:t>
            </a:r>
            <a:r>
              <a:rPr b="1" dirty="0">
                <a:solidFill>
                  <a:srgbClr val="C00000"/>
                </a:solidFill>
                <a:latin typeface="Huawei Sans" panose="020C0503030203020204" pitchFamily="34" charset="0"/>
                <a:cs typeface="Huawei Sans" panose="020C0503030203020204" pitchFamily="34" charset="0"/>
              </a:rPr>
              <a:t>Diversified</a:t>
            </a:r>
            <a:endParaRPr lang="en-US" altLang="zh-CN" b="1" dirty="0">
              <a:solidFill>
                <a:srgbClr val="C00000"/>
              </a:solidFill>
              <a:latin typeface="Huawei Sans" panose="020C0503030203020204" pitchFamily="34" charset="0"/>
              <a:ea typeface="等线" panose="02010600030101010101" pitchFamily="2" charset="-122"/>
              <a:cs typeface="Huawei Sans" panose="020C0503030203020204" pitchFamily="34" charset="0"/>
            </a:endParaRPr>
          </a:p>
          <a:p>
            <a:pPr algn="ctr" defTabSz="914112">
              <a:defRPr/>
            </a:pPr>
            <a:r>
              <a:rPr b="1" dirty="0">
                <a:solidFill>
                  <a:srgbClr val="C00000"/>
                </a:solidFill>
                <a:latin typeface="Huawei Sans" panose="020C0503030203020204" pitchFamily="34" charset="0"/>
                <a:cs typeface="Huawei Sans" panose="020C0503030203020204" pitchFamily="34" charset="0"/>
              </a:rPr>
              <a:t>Immersive interaction</a:t>
            </a:r>
          </a:p>
        </p:txBody>
      </p:sp>
      <p:sp>
        <p:nvSpPr>
          <p:cNvPr id="140" name="文本框 470">
            <a:extLst>
              <a:ext uri="{FF2B5EF4-FFF2-40B4-BE49-F238E27FC236}">
                <a16:creationId xmlns:a16="http://schemas.microsoft.com/office/drawing/2014/main" id="{A521E709-D532-4B8E-BD92-CF12617D75C2}"/>
              </a:ext>
            </a:extLst>
          </p:cNvPr>
          <p:cNvSpPr txBox="1"/>
          <p:nvPr/>
        </p:nvSpPr>
        <p:spPr>
          <a:xfrm>
            <a:off x="9788784" y="2273657"/>
            <a:ext cx="1006686" cy="184666"/>
          </a:xfrm>
          <a:prstGeom prst="rect">
            <a:avLst/>
          </a:prstGeom>
          <a:noFill/>
          <a:ln>
            <a:noFill/>
          </a:ln>
        </p:spPr>
        <p:txBody>
          <a:bodyPr wrap="none" lIns="0" tIns="0" rIns="0" bIns="0" rtlCol="0" anchor="ctr" anchorCtr="0">
            <a:spAutoFit/>
          </a:bodyPr>
          <a:lstStyle/>
          <a:p>
            <a:pPr algn="ctr" defTabSz="914478">
              <a:defRPr/>
            </a:pPr>
            <a:r>
              <a:rPr sz="1200">
                <a:solidFill>
                  <a:srgbClr val="1D1D1A"/>
                </a:solidFill>
                <a:latin typeface="Huawei Sans" panose="020C0503030203020204" pitchFamily="34" charset="0"/>
                <a:cs typeface="Huawei Sans" panose="020C0503030203020204" pitchFamily="34" charset="0"/>
              </a:rPr>
              <a:t>Entertainment</a:t>
            </a:r>
          </a:p>
        </p:txBody>
      </p:sp>
      <p:sp>
        <p:nvSpPr>
          <p:cNvPr id="141" name="文本框 471">
            <a:extLst>
              <a:ext uri="{FF2B5EF4-FFF2-40B4-BE49-F238E27FC236}">
                <a16:creationId xmlns:a16="http://schemas.microsoft.com/office/drawing/2014/main" id="{59327C71-ADCA-452B-A7D9-9C158EED1A70}"/>
              </a:ext>
            </a:extLst>
          </p:cNvPr>
          <p:cNvSpPr txBox="1"/>
          <p:nvPr/>
        </p:nvSpPr>
        <p:spPr>
          <a:xfrm>
            <a:off x="10082133" y="3070730"/>
            <a:ext cx="419987" cy="184666"/>
          </a:xfrm>
          <a:prstGeom prst="rect">
            <a:avLst/>
          </a:prstGeom>
          <a:noFill/>
          <a:ln>
            <a:noFill/>
          </a:ln>
        </p:spPr>
        <p:txBody>
          <a:bodyPr wrap="none" lIns="0" tIns="0" rIns="0" bIns="0" rtlCol="0" anchor="ctr" anchorCtr="0">
            <a:spAutoFit/>
          </a:bodyPr>
          <a:lstStyle/>
          <a:p>
            <a:pPr algn="ctr" defTabSz="914478">
              <a:defRPr/>
            </a:pPr>
            <a:r>
              <a:rPr sz="1200">
                <a:solidFill>
                  <a:srgbClr val="1D1D1A"/>
                </a:solidFill>
                <a:latin typeface="Huawei Sans" panose="020C0503030203020204" pitchFamily="34" charset="0"/>
                <a:cs typeface="Huawei Sans" panose="020C0503030203020204" pitchFamily="34" charset="0"/>
              </a:rPr>
              <a:t>Office</a:t>
            </a:r>
          </a:p>
        </p:txBody>
      </p:sp>
      <p:sp>
        <p:nvSpPr>
          <p:cNvPr id="142" name="文本框 472">
            <a:extLst>
              <a:ext uri="{FF2B5EF4-FFF2-40B4-BE49-F238E27FC236}">
                <a16:creationId xmlns:a16="http://schemas.microsoft.com/office/drawing/2014/main" id="{38043BF0-AE61-481B-BB6C-05CF97E6CD04}"/>
              </a:ext>
            </a:extLst>
          </p:cNvPr>
          <p:cNvSpPr txBox="1"/>
          <p:nvPr/>
        </p:nvSpPr>
        <p:spPr>
          <a:xfrm>
            <a:off x="9858514" y="3870973"/>
            <a:ext cx="867225" cy="184666"/>
          </a:xfrm>
          <a:prstGeom prst="rect">
            <a:avLst/>
          </a:prstGeom>
          <a:noFill/>
          <a:ln>
            <a:noFill/>
          </a:ln>
        </p:spPr>
        <p:txBody>
          <a:bodyPr wrap="none" lIns="0" tIns="0" rIns="0" bIns="0" rtlCol="0" anchor="ctr" anchorCtr="0">
            <a:spAutoFit/>
          </a:bodyPr>
          <a:lstStyle/>
          <a:p>
            <a:pPr algn="ctr" defTabSz="914478">
              <a:defRPr/>
            </a:pPr>
            <a:r>
              <a:rPr sz="1200">
                <a:solidFill>
                  <a:srgbClr val="1D1D1A"/>
                </a:solidFill>
                <a:latin typeface="Huawei Sans" panose="020C0503030203020204" pitchFamily="34" charset="0"/>
                <a:cs typeface="Huawei Sans" panose="020C0503030203020204" pitchFamily="34" charset="0"/>
              </a:rPr>
              <a:t>Smart home</a:t>
            </a:r>
          </a:p>
        </p:txBody>
      </p:sp>
      <p:sp>
        <p:nvSpPr>
          <p:cNvPr id="143" name="文本框 473">
            <a:extLst>
              <a:ext uri="{FF2B5EF4-FFF2-40B4-BE49-F238E27FC236}">
                <a16:creationId xmlns:a16="http://schemas.microsoft.com/office/drawing/2014/main" id="{A0EEE328-A769-4A0E-ABE0-4028AF76E407}"/>
              </a:ext>
            </a:extLst>
          </p:cNvPr>
          <p:cNvSpPr txBox="1"/>
          <p:nvPr/>
        </p:nvSpPr>
        <p:spPr>
          <a:xfrm>
            <a:off x="9706723" y="4719840"/>
            <a:ext cx="1469954" cy="184666"/>
          </a:xfrm>
          <a:prstGeom prst="rect">
            <a:avLst/>
          </a:prstGeom>
          <a:noFill/>
          <a:ln>
            <a:noFill/>
          </a:ln>
        </p:spPr>
        <p:txBody>
          <a:bodyPr wrap="none" lIns="0" tIns="0" rIns="0" bIns="0" rtlCol="0" anchor="ctr" anchorCtr="0">
            <a:spAutoFit/>
          </a:bodyPr>
          <a:lstStyle/>
          <a:p>
            <a:pPr algn="ctr" defTabSz="914478">
              <a:defRPr/>
            </a:pPr>
            <a:r>
              <a:rPr sz="1200">
                <a:solidFill>
                  <a:srgbClr val="1D1D1A"/>
                </a:solidFill>
                <a:latin typeface="Huawei Sans" panose="020C0503030203020204" pitchFamily="34" charset="0"/>
                <a:cs typeface="Huawei Sans" panose="020C0503030203020204" pitchFamily="34" charset="0"/>
              </a:rPr>
              <a:t>Sport and healthcare</a:t>
            </a:r>
          </a:p>
        </p:txBody>
      </p:sp>
      <p:sp>
        <p:nvSpPr>
          <p:cNvPr id="144" name="文本框 474">
            <a:extLst>
              <a:ext uri="{FF2B5EF4-FFF2-40B4-BE49-F238E27FC236}">
                <a16:creationId xmlns:a16="http://schemas.microsoft.com/office/drawing/2014/main" id="{B852E171-27C7-414C-975A-6996C8BEAF30}"/>
              </a:ext>
            </a:extLst>
          </p:cNvPr>
          <p:cNvSpPr txBox="1"/>
          <p:nvPr/>
        </p:nvSpPr>
        <p:spPr>
          <a:xfrm>
            <a:off x="10078125" y="5461757"/>
            <a:ext cx="428002" cy="184666"/>
          </a:xfrm>
          <a:prstGeom prst="rect">
            <a:avLst/>
          </a:prstGeom>
          <a:noFill/>
          <a:ln>
            <a:noFill/>
          </a:ln>
        </p:spPr>
        <p:txBody>
          <a:bodyPr wrap="none" lIns="0" tIns="0" rIns="0" bIns="0" rtlCol="0" anchor="ctr" anchorCtr="0">
            <a:spAutoFit/>
          </a:bodyPr>
          <a:lstStyle/>
          <a:p>
            <a:pPr algn="ctr" defTabSz="914478">
              <a:defRPr/>
            </a:pPr>
            <a:r>
              <a:rPr sz="1200">
                <a:solidFill>
                  <a:srgbClr val="1D1D1A"/>
                </a:solidFill>
                <a:latin typeface="Huawei Sans" panose="020C0503030203020204" pitchFamily="34" charset="0"/>
                <a:cs typeface="Huawei Sans" panose="020C0503030203020204" pitchFamily="34" charset="0"/>
              </a:rPr>
              <a:t>Travel</a:t>
            </a:r>
          </a:p>
        </p:txBody>
      </p:sp>
      <p:sp>
        <p:nvSpPr>
          <p:cNvPr id="145" name="矩形 475">
            <a:extLst>
              <a:ext uri="{FF2B5EF4-FFF2-40B4-BE49-F238E27FC236}">
                <a16:creationId xmlns:a16="http://schemas.microsoft.com/office/drawing/2014/main" id="{2F0926FE-2823-4DEE-85D7-BD7A8453AD30}"/>
              </a:ext>
            </a:extLst>
          </p:cNvPr>
          <p:cNvSpPr/>
          <p:nvPr/>
        </p:nvSpPr>
        <p:spPr>
          <a:xfrm>
            <a:off x="604320" y="2670532"/>
            <a:ext cx="1523375" cy="2976321"/>
          </a:xfrm>
          <a:prstGeom prst="rect">
            <a:avLst/>
          </a:prstGeom>
          <a:noFill/>
          <a:ln w="12700" cap="flat" cmpd="sng" algn="ctr">
            <a:noFill/>
            <a:prstDash val="solid"/>
            <a:miter lim="800000"/>
          </a:ln>
          <a:effectLst/>
        </p:spPr>
        <p:txBody>
          <a:bodyPr rtlCol="0" anchor="ctr"/>
          <a:lstStyle/>
          <a:p>
            <a:pPr algn="ctr" defTabSz="914478">
              <a:defRPr/>
            </a:pPr>
            <a:endParaRPr lang="zh-CN" altLang="en-US"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46" name="文本框 476">
            <a:extLst>
              <a:ext uri="{FF2B5EF4-FFF2-40B4-BE49-F238E27FC236}">
                <a16:creationId xmlns:a16="http://schemas.microsoft.com/office/drawing/2014/main" id="{BCD424CD-3912-4F93-81F0-E950919D2615}"/>
              </a:ext>
            </a:extLst>
          </p:cNvPr>
          <p:cNvSpPr txBox="1"/>
          <p:nvPr/>
        </p:nvSpPr>
        <p:spPr>
          <a:xfrm>
            <a:off x="326063" y="3099897"/>
            <a:ext cx="1990698" cy="553998"/>
          </a:xfrm>
          <a:prstGeom prst="rect">
            <a:avLst/>
          </a:prstGeom>
          <a:noFill/>
          <a:ln>
            <a:noFill/>
          </a:ln>
        </p:spPr>
        <p:txBody>
          <a:bodyPr wrap="square" lIns="0" tIns="0" rIns="0" bIns="0" rtlCol="0" anchor="ctr" anchorCtr="0">
            <a:spAutoFit/>
          </a:bodyPr>
          <a:lstStyle/>
          <a:p>
            <a:pPr algn="ctr" defTabSz="914478">
              <a:defRPr/>
            </a:pPr>
            <a:r>
              <a:rPr sz="1400" b="1" dirty="0">
                <a:solidFill>
                  <a:srgbClr val="1D1D1A"/>
                </a:solidFill>
                <a:latin typeface="Huawei Sans" panose="020C0503030203020204" pitchFamily="34" charset="0"/>
                <a:cs typeface="Huawei Sans" panose="020C0503030203020204" pitchFamily="34" charset="0"/>
              </a:rPr>
              <a:t>Computing</a:t>
            </a:r>
            <a:endParaRPr lang="en-US" altLang="zh-CN" sz="1400" b="1"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a:p>
            <a:pPr algn="ctr" defTabSz="914478">
              <a:defRPr/>
            </a:pPr>
            <a:r>
              <a:rPr sz="1100" dirty="0">
                <a:solidFill>
                  <a:srgbClr val="1D1D1A"/>
                </a:solidFill>
                <a:latin typeface="Huawei Sans" panose="020C0503030203020204" pitchFamily="34" charset="0"/>
                <a:cs typeface="Huawei Sans" panose="020C0503030203020204" pitchFamily="34" charset="0"/>
              </a:rPr>
              <a:t>(Extension of human cognition)</a:t>
            </a:r>
            <a:endParaRPr lang="en-US" altLang="zh-CN" sz="11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47" name="文本框 477">
            <a:extLst>
              <a:ext uri="{FF2B5EF4-FFF2-40B4-BE49-F238E27FC236}">
                <a16:creationId xmlns:a16="http://schemas.microsoft.com/office/drawing/2014/main" id="{7778331E-F6C9-458D-8E9A-825C60ACA910}"/>
              </a:ext>
            </a:extLst>
          </p:cNvPr>
          <p:cNvSpPr txBox="1"/>
          <p:nvPr/>
        </p:nvSpPr>
        <p:spPr>
          <a:xfrm>
            <a:off x="1707542" y="3846863"/>
            <a:ext cx="171252" cy="125335"/>
          </a:xfrm>
          <a:prstGeom prst="rect">
            <a:avLst/>
          </a:prstGeom>
          <a:noFill/>
          <a:ln>
            <a:noFill/>
          </a:ln>
        </p:spPr>
        <p:txBody>
          <a:bodyPr wrap="square" lIns="0" tIns="0" rIns="0" bIns="0" rtlCol="0" anchor="ctr" anchorCtr="0">
            <a:spAutoFit/>
          </a:bodyPr>
          <a:lstStyle/>
          <a:p>
            <a:pPr algn="ctr" defTabSz="914478">
              <a:defRPr/>
            </a:pPr>
            <a:r>
              <a:rPr sz="800">
                <a:solidFill>
                  <a:srgbClr val="1D1D1A"/>
                </a:solidFill>
                <a:latin typeface="Huawei Sans" panose="020C0503030203020204" pitchFamily="34" charset="0"/>
                <a:cs typeface="Huawei Sans" panose="020C0503030203020204" pitchFamily="34" charset="0"/>
              </a:rPr>
              <a:t>PC</a:t>
            </a:r>
            <a:endParaRPr lang="zh-CN" altLang="en-US" sz="8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48" name="文本框 478">
            <a:extLst>
              <a:ext uri="{FF2B5EF4-FFF2-40B4-BE49-F238E27FC236}">
                <a16:creationId xmlns:a16="http://schemas.microsoft.com/office/drawing/2014/main" id="{5E9309A0-6417-42D8-8875-25C483A640AA}"/>
              </a:ext>
            </a:extLst>
          </p:cNvPr>
          <p:cNvSpPr txBox="1"/>
          <p:nvPr/>
        </p:nvSpPr>
        <p:spPr>
          <a:xfrm>
            <a:off x="1575786" y="4163439"/>
            <a:ext cx="436776" cy="246221"/>
          </a:xfrm>
          <a:prstGeom prst="rect">
            <a:avLst/>
          </a:prstGeom>
          <a:noFill/>
          <a:ln>
            <a:noFill/>
          </a:ln>
        </p:spPr>
        <p:txBody>
          <a:bodyPr wrap="square" lIns="0" tIns="0" rIns="0" bIns="0" rtlCol="0" anchor="ctr" anchorCtr="0">
            <a:spAutoFit/>
          </a:bodyPr>
          <a:lstStyle>
            <a:defPPr>
              <a:defRPr lang="zh-CN"/>
            </a:defPPr>
            <a:lvl1pPr>
              <a:defRPr sz="800">
                <a:latin typeface="Arial" panose="020B0500000000000000" pitchFamily="34" charset="-128"/>
                <a:ea typeface="Source Han Sans CN Regular" panose="020B0500000000000000" pitchFamily="34" charset="-128"/>
              </a:defRPr>
            </a:lvl1pPr>
          </a:lstStyle>
          <a:p>
            <a:pPr algn="ctr" defTabSz="914478">
              <a:defRPr/>
            </a:pPr>
            <a:r>
              <a:rPr>
                <a:solidFill>
                  <a:srgbClr val="1D1D1A"/>
                </a:solidFill>
                <a:latin typeface="Huawei Sans" panose="020C0503030203020204" pitchFamily="34" charset="0"/>
                <a:cs typeface="Huawei Sans" panose="020C0503030203020204" pitchFamily="34" charset="0"/>
              </a:rPr>
              <a:t>Mobile phone</a:t>
            </a:r>
          </a:p>
        </p:txBody>
      </p:sp>
      <p:sp>
        <p:nvSpPr>
          <p:cNvPr id="149" name="文本框 479">
            <a:extLst>
              <a:ext uri="{FF2B5EF4-FFF2-40B4-BE49-F238E27FC236}">
                <a16:creationId xmlns:a16="http://schemas.microsoft.com/office/drawing/2014/main" id="{E18B9626-5711-4B30-97ED-E92D58C2A939}"/>
              </a:ext>
            </a:extLst>
          </p:cNvPr>
          <p:cNvSpPr txBox="1"/>
          <p:nvPr/>
        </p:nvSpPr>
        <p:spPr>
          <a:xfrm>
            <a:off x="1622358" y="4630841"/>
            <a:ext cx="341619" cy="123111"/>
          </a:xfrm>
          <a:prstGeom prst="rect">
            <a:avLst/>
          </a:prstGeom>
          <a:noFill/>
          <a:ln>
            <a:noFill/>
          </a:ln>
        </p:spPr>
        <p:txBody>
          <a:bodyPr wrap="square" lIns="0" tIns="0" rIns="0" bIns="0" rtlCol="0" anchor="ctr" anchorCtr="0">
            <a:spAutoFit/>
          </a:bodyPr>
          <a:lstStyle>
            <a:defPPr>
              <a:defRPr lang="zh-CN"/>
            </a:defPPr>
            <a:lvl1pPr>
              <a:defRPr sz="800">
                <a:latin typeface="Arial" panose="020B0500000000000000" pitchFamily="34" charset="-128"/>
                <a:ea typeface="Source Han Sans CN Regular" panose="020B0500000000000000" pitchFamily="34" charset="-128"/>
              </a:defRPr>
            </a:lvl1pPr>
          </a:lstStyle>
          <a:p>
            <a:pPr algn="ctr" defTabSz="914478">
              <a:defRPr/>
            </a:pPr>
            <a:r>
              <a:rPr>
                <a:solidFill>
                  <a:srgbClr val="1D1D1A"/>
                </a:solidFill>
                <a:latin typeface="Huawei Sans" panose="020C0503030203020204" pitchFamily="34" charset="0"/>
                <a:cs typeface="Huawei Sans" panose="020C0503030203020204" pitchFamily="34" charset="0"/>
              </a:rPr>
              <a:t>Tablet</a:t>
            </a:r>
          </a:p>
        </p:txBody>
      </p:sp>
      <p:sp>
        <p:nvSpPr>
          <p:cNvPr id="150" name="Freeform 50">
            <a:extLst>
              <a:ext uri="{FF2B5EF4-FFF2-40B4-BE49-F238E27FC236}">
                <a16:creationId xmlns:a16="http://schemas.microsoft.com/office/drawing/2014/main" id="{DD32C6EA-DC25-47FC-B6E4-22E4A42B0F5F}"/>
              </a:ext>
            </a:extLst>
          </p:cNvPr>
          <p:cNvSpPr>
            <a:spLocks/>
          </p:cNvSpPr>
          <p:nvPr/>
        </p:nvSpPr>
        <p:spPr bwMode="auto">
          <a:xfrm>
            <a:off x="6502188" y="4096816"/>
            <a:ext cx="145640" cy="116705"/>
          </a:xfrm>
          <a:custGeom>
            <a:avLst/>
            <a:gdLst>
              <a:gd name="T0" fmla="*/ 133 w 133"/>
              <a:gd name="T1" fmla="*/ 67 h 196"/>
              <a:gd name="T2" fmla="*/ 66 w 133"/>
              <a:gd name="T3" fmla="*/ 0 h 196"/>
              <a:gd name="T4" fmla="*/ 0 w 133"/>
              <a:gd name="T5" fmla="*/ 67 h 196"/>
              <a:gd name="T6" fmla="*/ 40 w 133"/>
              <a:gd name="T7" fmla="*/ 128 h 196"/>
              <a:gd name="T8" fmla="*/ 40 w 133"/>
              <a:gd name="T9" fmla="*/ 181 h 196"/>
              <a:gd name="T10" fmla="*/ 93 w 133"/>
              <a:gd name="T11" fmla="*/ 181 h 196"/>
              <a:gd name="T12" fmla="*/ 93 w 133"/>
              <a:gd name="T13" fmla="*/ 128 h 196"/>
              <a:gd name="T14" fmla="*/ 133 w 133"/>
              <a:gd name="T15" fmla="*/ 67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96">
                <a:moveTo>
                  <a:pt x="133" y="67"/>
                </a:moveTo>
                <a:cubicBezTo>
                  <a:pt x="133" y="30"/>
                  <a:pt x="103" y="0"/>
                  <a:pt x="66" y="0"/>
                </a:cubicBezTo>
                <a:cubicBezTo>
                  <a:pt x="29" y="0"/>
                  <a:pt x="0" y="30"/>
                  <a:pt x="0" y="67"/>
                </a:cubicBezTo>
                <a:cubicBezTo>
                  <a:pt x="0" y="94"/>
                  <a:pt x="16" y="117"/>
                  <a:pt x="40" y="128"/>
                </a:cubicBezTo>
                <a:cubicBezTo>
                  <a:pt x="40" y="145"/>
                  <a:pt x="40" y="163"/>
                  <a:pt x="40" y="181"/>
                </a:cubicBezTo>
                <a:cubicBezTo>
                  <a:pt x="54" y="196"/>
                  <a:pt x="78" y="196"/>
                  <a:pt x="93" y="181"/>
                </a:cubicBezTo>
                <a:cubicBezTo>
                  <a:pt x="93" y="163"/>
                  <a:pt x="93" y="145"/>
                  <a:pt x="93" y="128"/>
                </a:cubicBezTo>
                <a:cubicBezTo>
                  <a:pt x="116" y="117"/>
                  <a:pt x="133" y="94"/>
                  <a:pt x="133" y="67"/>
                </a:cubicBezTo>
                <a:close/>
              </a:path>
            </a:pathLst>
          </a:custGeom>
          <a:noFill/>
          <a:ln w="9525" cap="flat">
            <a:solidFill>
              <a:sysClr val="window" lastClr="FFFFFF">
                <a:lumMod val="65000"/>
              </a:sysClr>
            </a:solidFill>
            <a:prstDash val="solid"/>
            <a:round/>
            <a:headEnd/>
            <a:tailEnd/>
          </a:ln>
        </p:spPr>
        <p:txBody>
          <a:bodyPr vert="horz" wrap="square" lIns="91440" tIns="45720" rIns="91440" bIns="45720" numCol="1" anchor="t" anchorCtr="0" compatLnSpc="1">
            <a:prstTxWarp prst="textNoShape">
              <a:avLst/>
            </a:prstTxWarp>
          </a:bodyPr>
          <a:lstStyle/>
          <a:p>
            <a:pPr defTabSz="914478">
              <a:defRPr/>
            </a:pPr>
            <a:endParaRPr lang="zh-CN" altLang="en-US" kern="0" dirty="0">
              <a:ln w="3175">
                <a:solidFill>
                  <a:srgbClr val="000000">
                    <a:lumMod val="75000"/>
                    <a:lumOff val="25000"/>
                  </a:srgbClr>
                </a:solidFill>
              </a:ln>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51" name="Freeform 51">
            <a:extLst>
              <a:ext uri="{FF2B5EF4-FFF2-40B4-BE49-F238E27FC236}">
                <a16:creationId xmlns:a16="http://schemas.microsoft.com/office/drawing/2014/main" id="{DA7038FF-329E-4E1B-B6C9-89542585867E}"/>
              </a:ext>
            </a:extLst>
          </p:cNvPr>
          <p:cNvSpPr>
            <a:spLocks/>
          </p:cNvSpPr>
          <p:nvPr/>
        </p:nvSpPr>
        <p:spPr bwMode="auto">
          <a:xfrm>
            <a:off x="6546178" y="4190246"/>
            <a:ext cx="57661" cy="7112"/>
          </a:xfrm>
          <a:custGeom>
            <a:avLst/>
            <a:gdLst>
              <a:gd name="T0" fmla="*/ 0 w 53"/>
              <a:gd name="T1" fmla="*/ 0 h 12"/>
              <a:gd name="T2" fmla="*/ 53 w 53"/>
              <a:gd name="T3" fmla="*/ 0 h 12"/>
            </a:gdLst>
            <a:ahLst/>
            <a:cxnLst>
              <a:cxn ang="0">
                <a:pos x="T0" y="T1"/>
              </a:cxn>
              <a:cxn ang="0">
                <a:pos x="T2" y="T3"/>
              </a:cxn>
            </a:cxnLst>
            <a:rect l="0" t="0" r="r" b="b"/>
            <a:pathLst>
              <a:path w="53" h="12">
                <a:moveTo>
                  <a:pt x="0" y="0"/>
                </a:moveTo>
                <a:cubicBezTo>
                  <a:pt x="0" y="0"/>
                  <a:pt x="21" y="12"/>
                  <a:pt x="53" y="0"/>
                </a:cubicBezTo>
              </a:path>
            </a:pathLst>
          </a:custGeom>
          <a:noFill/>
          <a:ln w="9525" cap="flat">
            <a:solidFill>
              <a:sysClr val="windowText" lastClr="000000">
                <a:lumMod val="50000"/>
                <a:lumOff val="50000"/>
              </a:sys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78">
              <a:defRPr/>
            </a:pPr>
            <a:endParaRPr lang="zh-CN" altLang="en-US" kern="0">
              <a:ln w="3175">
                <a:solidFill>
                  <a:srgbClr val="000000">
                    <a:lumMod val="75000"/>
                    <a:lumOff val="25000"/>
                  </a:srgbClr>
                </a:solidFill>
              </a:ln>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pic>
        <p:nvPicPr>
          <p:cNvPr id="152" name="图片 487">
            <a:extLst>
              <a:ext uri="{FF2B5EF4-FFF2-40B4-BE49-F238E27FC236}">
                <a16:creationId xmlns:a16="http://schemas.microsoft.com/office/drawing/2014/main" id="{26DEB9CB-0EF4-4CD4-86F2-22DD871ECE84}"/>
              </a:ext>
            </a:extLst>
          </p:cNvPr>
          <p:cNvPicPr>
            <a:picLocks noChangeAspect="1"/>
          </p:cNvPicPr>
          <p:nvPr/>
        </p:nvPicPr>
        <p:blipFill>
          <a:blip r:embed="rId45" cstate="screen">
            <a:duotone>
              <a:srgbClr val="E7E6E6">
                <a:shade val="45000"/>
                <a:satMod val="135000"/>
              </a:srgbClr>
              <a:prstClr val="white"/>
            </a:duotone>
            <a:clrChange>
              <a:clrFrom>
                <a:srgbClr val="FFFFFF"/>
              </a:clrFrom>
              <a:clrTo>
                <a:srgbClr val="FFFFFF">
                  <a:alpha val="0"/>
                </a:srgbClr>
              </a:clrTo>
            </a:clrChange>
            <a:extLst>
              <a:ext uri="{BEBA8EAE-BF5A-486C-A8C5-ECC9F3942E4B}">
                <a14:imgProps xmlns:a14="http://schemas.microsoft.com/office/drawing/2010/main">
                  <a14:imgLayer r:embed="rId46">
                    <a14:imgEffect>
                      <a14:backgroundRemoval t="9375" b="87500" l="7353" r="89706">
                        <a14:foregroundMark x1="33824" y1="31250" x2="33824" y2="31250"/>
                        <a14:foregroundMark x1="26471" y1="18750" x2="26471" y2="18750"/>
                        <a14:foregroundMark x1="38235" y1="28125" x2="38235" y2="28125"/>
                        <a14:foregroundMark x1="23529" y1="15625" x2="23529" y2="15625"/>
                        <a14:foregroundMark x1="7353" y1="34375" x2="7353" y2="34375"/>
                        <a14:foregroundMark x1="57353" y1="34375" x2="57353" y2="34375"/>
                        <a14:foregroundMark x1="89706" y1="31250" x2="89706" y2="31250"/>
                      </a14:backgroundRemoval>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831689" y="2668188"/>
            <a:ext cx="481270" cy="199326"/>
          </a:xfrm>
          <a:prstGeom prst="rect">
            <a:avLst/>
          </a:prstGeom>
        </p:spPr>
      </p:pic>
      <p:pic>
        <p:nvPicPr>
          <p:cNvPr id="153" name="图片 488">
            <a:extLst>
              <a:ext uri="{FF2B5EF4-FFF2-40B4-BE49-F238E27FC236}">
                <a16:creationId xmlns:a16="http://schemas.microsoft.com/office/drawing/2014/main" id="{22F35147-FCF2-4E2B-B8B7-67382EA5D8D4}"/>
              </a:ext>
            </a:extLst>
          </p:cNvPr>
          <p:cNvPicPr>
            <a:picLocks noChangeAspect="1"/>
          </p:cNvPicPr>
          <p:nvPr/>
        </p:nvPicPr>
        <p:blipFill>
          <a:blip r:embed="rId47" cstate="screen">
            <a:clrChange>
              <a:clrFrom>
                <a:srgbClr val="FFFFFF"/>
              </a:clrFrom>
              <a:clrTo>
                <a:srgbClr val="FFFFFF">
                  <a:alpha val="0"/>
                </a:srgbClr>
              </a:clrTo>
            </a:clrChange>
            <a:duotone>
              <a:srgbClr val="E7E6E6">
                <a:shade val="45000"/>
                <a:satMod val="135000"/>
              </a:srgbClr>
              <a:prstClr val="white"/>
            </a:duotone>
            <a:extLst>
              <a:ext uri="{BEBA8EAE-BF5A-486C-A8C5-ECC9F3942E4B}">
                <a14:imgProps xmlns:a14="http://schemas.microsoft.com/office/drawing/2010/main">
                  <a14:imgLayer r:embed="rId4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1523" y="3336637"/>
            <a:ext cx="368261" cy="258929"/>
          </a:xfrm>
          <a:prstGeom prst="rect">
            <a:avLst/>
          </a:prstGeom>
        </p:spPr>
      </p:pic>
      <p:sp>
        <p:nvSpPr>
          <p:cNvPr id="154" name="文本框 489">
            <a:extLst>
              <a:ext uri="{FF2B5EF4-FFF2-40B4-BE49-F238E27FC236}">
                <a16:creationId xmlns:a16="http://schemas.microsoft.com/office/drawing/2014/main" id="{38384FB1-7C3E-46C5-A1B5-4B8C31FF1D0C}"/>
              </a:ext>
            </a:extLst>
          </p:cNvPr>
          <p:cNvSpPr txBox="1"/>
          <p:nvPr/>
        </p:nvSpPr>
        <p:spPr>
          <a:xfrm>
            <a:off x="4393560" y="2984970"/>
            <a:ext cx="296556" cy="246221"/>
          </a:xfrm>
          <a:prstGeom prst="rect">
            <a:avLst/>
          </a:prstGeom>
          <a:noFill/>
          <a:ln>
            <a:noFill/>
          </a:ln>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Large </a:t>
            </a:r>
            <a:endParaRPr lang="en-US" sz="800" dirty="0">
              <a:solidFill>
                <a:srgbClr val="1D1D1A"/>
              </a:solidFill>
              <a:latin typeface="Huawei Sans" panose="020C0503030203020204" pitchFamily="34" charset="0"/>
              <a:cs typeface="Huawei Sans" panose="020C0503030203020204" pitchFamily="34" charset="0"/>
            </a:endParaRPr>
          </a:p>
          <a:p>
            <a:pPr defTabSz="914478">
              <a:defRPr/>
            </a:pPr>
            <a:r>
              <a:rPr sz="800">
                <a:solidFill>
                  <a:srgbClr val="1D1D1A"/>
                </a:solidFill>
                <a:latin typeface="Huawei Sans" panose="020C0503030203020204" pitchFamily="34" charset="0"/>
                <a:cs typeface="Huawei Sans" panose="020C0503030203020204" pitchFamily="34" charset="0"/>
              </a:rPr>
              <a:t>screen</a:t>
            </a:r>
            <a:endParaRPr lang="en-US" altLang="zh-CN" sz="8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55" name="文本框 490">
            <a:extLst>
              <a:ext uri="{FF2B5EF4-FFF2-40B4-BE49-F238E27FC236}">
                <a16:creationId xmlns:a16="http://schemas.microsoft.com/office/drawing/2014/main" id="{F2BFE4E5-70F2-4770-974C-97B0F0164251}"/>
              </a:ext>
            </a:extLst>
          </p:cNvPr>
          <p:cNvSpPr txBox="1"/>
          <p:nvPr/>
        </p:nvSpPr>
        <p:spPr>
          <a:xfrm>
            <a:off x="4393560" y="3465201"/>
            <a:ext cx="211596" cy="123111"/>
          </a:xfrm>
          <a:prstGeom prst="rect">
            <a:avLst/>
          </a:prstGeom>
          <a:noFill/>
          <a:ln>
            <a:noFill/>
          </a:ln>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TWS</a:t>
            </a:r>
            <a:endParaRPr lang="zh-CN" altLang="en-US" sz="8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sp>
        <p:nvSpPr>
          <p:cNvPr id="156" name="文本框 491">
            <a:extLst>
              <a:ext uri="{FF2B5EF4-FFF2-40B4-BE49-F238E27FC236}">
                <a16:creationId xmlns:a16="http://schemas.microsoft.com/office/drawing/2014/main" id="{977E48EF-D5AB-4191-88B0-377246EB64F4}"/>
              </a:ext>
            </a:extLst>
          </p:cNvPr>
          <p:cNvSpPr txBox="1"/>
          <p:nvPr/>
        </p:nvSpPr>
        <p:spPr>
          <a:xfrm>
            <a:off x="4393560" y="4298386"/>
            <a:ext cx="298159" cy="123111"/>
          </a:xfrm>
          <a:prstGeom prst="rect">
            <a:avLst/>
          </a:prstGeom>
          <a:noFill/>
          <a:ln>
            <a:noFill/>
          </a:ln>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Watch</a:t>
            </a:r>
          </a:p>
        </p:txBody>
      </p:sp>
      <p:sp>
        <p:nvSpPr>
          <p:cNvPr id="157" name="文本框 492">
            <a:extLst>
              <a:ext uri="{FF2B5EF4-FFF2-40B4-BE49-F238E27FC236}">
                <a16:creationId xmlns:a16="http://schemas.microsoft.com/office/drawing/2014/main" id="{A18E3293-8FBF-4E75-9C96-BEC354D70805}"/>
              </a:ext>
            </a:extLst>
          </p:cNvPr>
          <p:cNvSpPr txBox="1"/>
          <p:nvPr/>
        </p:nvSpPr>
        <p:spPr>
          <a:xfrm>
            <a:off x="4393560" y="4654287"/>
            <a:ext cx="504946" cy="246221"/>
          </a:xfrm>
          <a:prstGeom prst="rect">
            <a:avLst/>
          </a:prstGeom>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Intelligent </a:t>
            </a:r>
            <a:endParaRPr lang="en-US" sz="800" dirty="0">
              <a:solidFill>
                <a:srgbClr val="1D1D1A"/>
              </a:solidFill>
              <a:latin typeface="Huawei Sans" panose="020C0503030203020204" pitchFamily="34" charset="0"/>
              <a:cs typeface="Huawei Sans" panose="020C0503030203020204" pitchFamily="34" charset="0"/>
            </a:endParaRPr>
          </a:p>
          <a:p>
            <a:pPr defTabSz="914478">
              <a:defRPr/>
            </a:pPr>
            <a:r>
              <a:rPr sz="800">
                <a:solidFill>
                  <a:srgbClr val="1D1D1A"/>
                </a:solidFill>
                <a:latin typeface="Huawei Sans" panose="020C0503030203020204" pitchFamily="34" charset="0"/>
                <a:cs typeface="Huawei Sans" panose="020C0503030203020204" pitchFamily="34" charset="0"/>
              </a:rPr>
              <a:t>cockpit</a:t>
            </a:r>
          </a:p>
        </p:txBody>
      </p:sp>
      <p:sp>
        <p:nvSpPr>
          <p:cNvPr id="158" name="文本框 493">
            <a:extLst>
              <a:ext uri="{FF2B5EF4-FFF2-40B4-BE49-F238E27FC236}">
                <a16:creationId xmlns:a16="http://schemas.microsoft.com/office/drawing/2014/main" id="{445EA69F-8973-4FE7-87E2-144AC50AF838}"/>
              </a:ext>
            </a:extLst>
          </p:cNvPr>
          <p:cNvSpPr txBox="1"/>
          <p:nvPr/>
        </p:nvSpPr>
        <p:spPr>
          <a:xfrm>
            <a:off x="4393560" y="3867150"/>
            <a:ext cx="371897" cy="123111"/>
          </a:xfrm>
          <a:prstGeom prst="rect">
            <a:avLst/>
          </a:prstGeom>
          <a:noFill/>
          <a:ln>
            <a:noFill/>
          </a:ln>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Speaker</a:t>
            </a:r>
          </a:p>
        </p:txBody>
      </p:sp>
      <p:sp>
        <p:nvSpPr>
          <p:cNvPr id="159" name="文本框 494">
            <a:extLst>
              <a:ext uri="{FF2B5EF4-FFF2-40B4-BE49-F238E27FC236}">
                <a16:creationId xmlns:a16="http://schemas.microsoft.com/office/drawing/2014/main" id="{8C06ACC3-3223-45A0-8572-AA9EE19FC55D}"/>
              </a:ext>
            </a:extLst>
          </p:cNvPr>
          <p:cNvSpPr txBox="1"/>
          <p:nvPr/>
        </p:nvSpPr>
        <p:spPr>
          <a:xfrm>
            <a:off x="4393560" y="5113289"/>
            <a:ext cx="112210" cy="123111"/>
          </a:xfrm>
          <a:prstGeom prst="rect">
            <a:avLst/>
          </a:prstGeom>
          <a:noFill/>
          <a:ln>
            <a:noFill/>
          </a:ln>
        </p:spPr>
        <p:txBody>
          <a:bodyPr wrap="none" lIns="0" tIns="0" rIns="0" bIns="0" rtlCol="0" anchor="ctr" anchorCtr="0">
            <a:spAutoFit/>
          </a:bodyPr>
          <a:lstStyle/>
          <a:p>
            <a:pPr defTabSz="914478">
              <a:defRPr/>
            </a:pPr>
            <a:r>
              <a:rPr sz="800">
                <a:solidFill>
                  <a:srgbClr val="1D1D1A"/>
                </a:solidFill>
                <a:latin typeface="Huawei Sans" panose="020C0503030203020204" pitchFamily="34" charset="0"/>
                <a:cs typeface="Huawei Sans" panose="020C0503030203020204" pitchFamily="34" charset="0"/>
              </a:rPr>
              <a:t>xR</a:t>
            </a:r>
            <a:endParaRPr lang="zh-CN" altLang="en-US" sz="800" kern="0" dirty="0">
              <a:solidFill>
                <a:srgbClr val="1D1D1A"/>
              </a:solidFill>
              <a:latin typeface="Huawei Sans" panose="020C0503030203020204" pitchFamily="34" charset="0"/>
              <a:ea typeface="微软雅黑" panose="020B0503020204020204" pitchFamily="34" charset="-122"/>
              <a:cs typeface="Huawei Sans" panose="020C0503030203020204" pitchFamily="34" charset="0"/>
              <a:sym typeface="+mn-lt"/>
            </a:endParaRPr>
          </a:p>
        </p:txBody>
      </p:sp>
      <p:pic>
        <p:nvPicPr>
          <p:cNvPr id="160" name="Image" descr="Image">
            <a:extLst>
              <a:ext uri="{FF2B5EF4-FFF2-40B4-BE49-F238E27FC236}">
                <a16:creationId xmlns:a16="http://schemas.microsoft.com/office/drawing/2014/main" id="{6B0E4A42-099A-4AAE-99F7-59F4068399A8}"/>
              </a:ext>
            </a:extLst>
          </p:cNvPr>
          <p:cNvPicPr>
            <a:picLocks noChangeAspect="1"/>
          </p:cNvPicPr>
          <p:nvPr/>
        </p:nvPicPr>
        <p:blipFill>
          <a:blip r:embed="rId49">
            <a:extLst>
              <a:ext uri="{BEBA8EAE-BF5A-486C-A8C5-ECC9F3942E4B}">
                <a14:imgProps xmlns:a14="http://schemas.microsoft.com/office/drawing/2010/main">
                  <a14:imgLayer r:embed="rId50">
                    <a14:imgEffect>
                      <a14:brightnessContrast bright="-100000" contrast="-100000"/>
                    </a14:imgEffect>
                  </a14:imgLayer>
                </a14:imgProps>
              </a:ext>
            </a:extLst>
          </a:blip>
          <a:stretch>
            <a:fillRect/>
          </a:stretch>
        </p:blipFill>
        <p:spPr>
          <a:xfrm>
            <a:off x="1199857" y="3823560"/>
            <a:ext cx="287800" cy="171941"/>
          </a:xfrm>
          <a:prstGeom prst="rect">
            <a:avLst/>
          </a:prstGeom>
          <a:ln w="12700">
            <a:miter lim="400000"/>
          </a:ln>
        </p:spPr>
      </p:pic>
      <p:pic>
        <p:nvPicPr>
          <p:cNvPr id="161" name="Image" descr="Image">
            <a:extLst>
              <a:ext uri="{FF2B5EF4-FFF2-40B4-BE49-F238E27FC236}">
                <a16:creationId xmlns:a16="http://schemas.microsoft.com/office/drawing/2014/main" id="{7284B6D7-8887-4A93-9D34-8A19B0000A23}"/>
              </a:ext>
            </a:extLst>
          </p:cNvPr>
          <p:cNvPicPr>
            <a:picLocks noChangeAspect="1"/>
          </p:cNvPicPr>
          <p:nvPr/>
        </p:nvPicPr>
        <p:blipFill>
          <a:blip r:embed="rId51">
            <a:extLst>
              <a:ext uri="{BEBA8EAE-BF5A-486C-A8C5-ECC9F3942E4B}">
                <a14:imgProps xmlns:a14="http://schemas.microsoft.com/office/drawing/2010/main">
                  <a14:imgLayer r:embed="rId52">
                    <a14:imgEffect>
                      <a14:brightnessContrast bright="-100000" contrast="-100000"/>
                    </a14:imgEffect>
                  </a14:imgLayer>
                </a14:imgProps>
              </a:ext>
            </a:extLst>
          </a:blip>
          <a:stretch>
            <a:fillRect/>
          </a:stretch>
        </p:blipFill>
        <p:spPr>
          <a:xfrm>
            <a:off x="1209828" y="4593184"/>
            <a:ext cx="267858" cy="185643"/>
          </a:xfrm>
          <a:prstGeom prst="rect">
            <a:avLst/>
          </a:prstGeom>
          <a:ln w="12700">
            <a:miter lim="400000"/>
          </a:ln>
        </p:spPr>
      </p:pic>
      <p:pic>
        <p:nvPicPr>
          <p:cNvPr id="162" name="图片 497" descr="图标  描述已自动生成">
            <a:extLst>
              <a:ext uri="{FF2B5EF4-FFF2-40B4-BE49-F238E27FC236}">
                <a16:creationId xmlns:a16="http://schemas.microsoft.com/office/drawing/2014/main" id="{546B6451-F65D-4D23-8589-E40DDA6D6BC9}"/>
              </a:ext>
            </a:extLst>
          </p:cNvPr>
          <p:cNvPicPr>
            <a:picLocks noChangeAspect="1"/>
          </p:cNvPicPr>
          <p:nvPr/>
        </p:nvPicPr>
        <p:blipFill>
          <a:blip r:embed="rId53" cstate="print">
            <a:extLst>
              <a:ext uri="{BEBA8EAE-BF5A-486C-A8C5-ECC9F3942E4B}">
                <a14:imgProps xmlns:a14="http://schemas.microsoft.com/office/drawing/2010/main">
                  <a14:imgLayer r:embed="rId5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02710" y="4138268"/>
            <a:ext cx="282094" cy="282094"/>
          </a:xfrm>
          <a:prstGeom prst="rect">
            <a:avLst/>
          </a:prstGeom>
          <a:ln w="12700">
            <a:miter lim="400000"/>
          </a:ln>
        </p:spPr>
      </p:pic>
      <p:pic>
        <p:nvPicPr>
          <p:cNvPr id="163" name="图片 498" descr="形状  低可信度描述已自动生成">
            <a:extLst>
              <a:ext uri="{FF2B5EF4-FFF2-40B4-BE49-F238E27FC236}">
                <a16:creationId xmlns:a16="http://schemas.microsoft.com/office/drawing/2014/main" id="{947CCFA9-BD18-4D3A-8BD0-B36179287732}"/>
              </a:ext>
            </a:extLst>
          </p:cNvPr>
          <p:cNvPicPr>
            <a:picLocks noChangeAspect="1"/>
          </p:cNvPicPr>
          <p:nvPr/>
        </p:nvPicPr>
        <p:blipFill rotWithShape="1">
          <a:blip r:embed="rId55" cstate="print">
            <a:extLst>
              <a:ext uri="{28A0092B-C50C-407E-A947-70E740481C1C}">
                <a14:useLocalDpi xmlns:a14="http://schemas.microsoft.com/office/drawing/2010/main" val="0"/>
              </a:ext>
            </a:extLst>
          </a:blip>
          <a:srcRect l="23887" r="22513"/>
          <a:stretch/>
        </p:blipFill>
        <p:spPr>
          <a:xfrm>
            <a:off x="632841" y="3986136"/>
            <a:ext cx="396578" cy="739893"/>
          </a:xfrm>
          <a:prstGeom prst="rect">
            <a:avLst/>
          </a:prstGeom>
        </p:spPr>
      </p:pic>
      <p:cxnSp>
        <p:nvCxnSpPr>
          <p:cNvPr id="164" name="直接连接符 9">
            <a:extLst>
              <a:ext uri="{FF2B5EF4-FFF2-40B4-BE49-F238E27FC236}">
                <a16:creationId xmlns:a16="http://schemas.microsoft.com/office/drawing/2014/main" id="{540358F1-FBAB-4488-BA05-7F7652780287}"/>
              </a:ext>
            </a:extLst>
          </p:cNvPr>
          <p:cNvCxnSpPr>
            <a:cxnSpLocks/>
          </p:cNvCxnSpPr>
          <p:nvPr/>
        </p:nvCxnSpPr>
        <p:spPr>
          <a:xfrm>
            <a:off x="11408536" y="2365192"/>
            <a:ext cx="38595" cy="3838482"/>
          </a:xfrm>
          <a:prstGeom prst="line">
            <a:avLst/>
          </a:prstGeom>
          <a:noFill/>
          <a:ln w="12700" cap="flat" cmpd="sng" algn="ctr">
            <a:solidFill>
              <a:srgbClr val="E7E6E6">
                <a:lumMod val="90000"/>
                <a:alpha val="50000"/>
              </a:srgbClr>
            </a:solidFill>
            <a:prstDash val="solid"/>
            <a:miter lim="800000"/>
            <a:headEnd type="none" w="med" len="med"/>
            <a:tailEnd type="none" w="med" len="med"/>
          </a:ln>
          <a:effectLst/>
        </p:spPr>
      </p:cxnSp>
      <p:sp>
        <p:nvSpPr>
          <p:cNvPr id="165" name="矩形 414">
            <a:extLst>
              <a:ext uri="{FF2B5EF4-FFF2-40B4-BE49-F238E27FC236}">
                <a16:creationId xmlns:a16="http://schemas.microsoft.com/office/drawing/2014/main" id="{7638AB16-D704-4E32-B493-E8A1114D7819}"/>
              </a:ext>
            </a:extLst>
          </p:cNvPr>
          <p:cNvSpPr/>
          <p:nvPr/>
        </p:nvSpPr>
        <p:spPr>
          <a:xfrm>
            <a:off x="6004226" y="6244849"/>
            <a:ext cx="2570897" cy="400110"/>
          </a:xfrm>
          <a:prstGeom prst="rect">
            <a:avLst/>
          </a:prstGeom>
          <a:noFill/>
        </p:spPr>
        <p:txBody>
          <a:bodyPr wrap="none">
            <a:spAutoFit/>
          </a:bodyPr>
          <a:lstStyle/>
          <a:p>
            <a:pPr algn="ctr" defTabSz="914112">
              <a:defRPr/>
            </a:pPr>
            <a:r>
              <a:rPr lang="en-US" altLang="zh-CN" sz="2000" b="1" dirty="0">
                <a:solidFill>
                  <a:srgbClr val="C00000"/>
                </a:solidFill>
                <a:latin typeface="Huawei Sans" panose="020C0503030203020204" pitchFamily="34" charset="0"/>
                <a:ea typeface="等线" panose="02010600030101010101" pitchFamily="2" charset="-122"/>
                <a:cs typeface="Huawei Sans" panose="020C0503030203020204" pitchFamily="34" charset="0"/>
              </a:rPr>
              <a:t>(3)</a:t>
            </a:r>
            <a:r>
              <a:rPr sz="2000" b="1" dirty="0">
                <a:solidFill>
                  <a:srgbClr val="C00000"/>
                </a:solidFill>
                <a:latin typeface="Huawei Sans" panose="020C0503030203020204" pitchFamily="34" charset="0"/>
                <a:cs typeface="Huawei Sans" panose="020C0503030203020204" pitchFamily="34" charset="0"/>
              </a:rPr>
              <a:t>Ecosystem-oriented</a:t>
            </a:r>
          </a:p>
        </p:txBody>
      </p:sp>
    </p:spTree>
    <p:extLst>
      <p:ext uri="{BB962C8B-B14F-4D97-AF65-F5344CB8AC3E}">
        <p14:creationId xmlns:p14="http://schemas.microsoft.com/office/powerpoint/2010/main" val="189177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334553"/>
            <a:ext cx="8834649"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Empowering a Connected, Intelligent World with OpenHarmony</a:t>
            </a:r>
          </a:p>
        </p:txBody>
      </p:sp>
      <p:sp>
        <p:nvSpPr>
          <p:cNvPr id="162" name="矩形 161"/>
          <p:cNvSpPr/>
          <p:nvPr/>
        </p:nvSpPr>
        <p:spPr>
          <a:xfrm>
            <a:off x="6162147" y="2519271"/>
            <a:ext cx="4370218" cy="1452804"/>
          </a:xfrm>
          <a:prstGeom prst="rect">
            <a:avLst/>
          </a:prstGeom>
          <a:solidFill>
            <a:srgbClr val="D9D9D9"/>
          </a:solidFill>
          <a:ln w="12700" cap="flat" cmpd="sng" algn="ctr">
            <a:solidFill>
              <a:srgbClr val="E9002F">
                <a:shade val="50000"/>
              </a:srgbClr>
            </a:solid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587" b="0" i="0" u="none" strike="noStrike" kern="0" cap="none" spc="0" normalizeH="0" baseline="0" noProof="0">
              <a:ln>
                <a:noFill/>
              </a:ln>
              <a:solidFill>
                <a:srgbClr val="666666"/>
              </a:solidFill>
              <a:effectLst/>
              <a:uLnTx/>
              <a:uFillTx/>
              <a:latin typeface="Arial"/>
              <a:ea typeface="等线" panose="02010600030101010101" pitchFamily="2" charset="-122"/>
              <a:cs typeface="Huawei Sans" panose="020C0503030203020204" pitchFamily="34" charset="0"/>
            </a:endParaRPr>
          </a:p>
        </p:txBody>
      </p:sp>
      <p:sp>
        <p:nvSpPr>
          <p:cNvPr id="163" name="矩形 162"/>
          <p:cNvSpPr/>
          <p:nvPr/>
        </p:nvSpPr>
        <p:spPr>
          <a:xfrm>
            <a:off x="1384197" y="2519272"/>
            <a:ext cx="4370218" cy="1452804"/>
          </a:xfrm>
          <a:prstGeom prst="rect">
            <a:avLst/>
          </a:prstGeom>
          <a:solidFill>
            <a:srgbClr val="D9D9D9"/>
          </a:solidFill>
          <a:ln w="12700" cap="flat" cmpd="sng" algn="ctr">
            <a:solidFill>
              <a:srgbClr val="E9002F">
                <a:shade val="50000"/>
              </a:srgbClr>
            </a:solid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587" b="0" i="0" u="none" strike="noStrike" kern="0" cap="none" spc="0" normalizeH="0" baseline="0" noProof="0">
              <a:ln>
                <a:noFill/>
              </a:ln>
              <a:solidFill>
                <a:srgbClr val="666666"/>
              </a:solidFill>
              <a:effectLst/>
              <a:uLnTx/>
              <a:uFillTx/>
              <a:latin typeface="Arial"/>
              <a:ea typeface="等线" panose="02010600030101010101" pitchFamily="2" charset="-122"/>
              <a:cs typeface="Huawei Sans" panose="020C0503030203020204" pitchFamily="34" charset="0"/>
            </a:endParaRPr>
          </a:p>
        </p:txBody>
      </p:sp>
      <p:sp>
        <p:nvSpPr>
          <p:cNvPr id="164" name="矩形 163"/>
          <p:cNvSpPr/>
          <p:nvPr/>
        </p:nvSpPr>
        <p:spPr>
          <a:xfrm>
            <a:off x="2134882" y="4324868"/>
            <a:ext cx="7665895" cy="909875"/>
          </a:xfrm>
          <a:prstGeom prst="rect">
            <a:avLst/>
          </a:prstGeom>
          <a:solidFill>
            <a:srgbClr val="D9D9D9"/>
          </a:solidFill>
          <a:ln w="12700" cap="flat" cmpd="sng" algn="ctr">
            <a:solidFill>
              <a:srgbClr val="E9002F">
                <a:shade val="50000"/>
              </a:srgbClr>
            </a:solidFill>
            <a:prstDash val="solid"/>
            <a:miter lim="800000"/>
          </a:ln>
          <a:effectLst/>
        </p:spPr>
        <p:txBody>
          <a:bodyPr rtlCol="0" anchor="ctr"/>
          <a:lstStyle/>
          <a:p>
            <a:pPr marL="0" marR="0" lvl="0" indent="0" algn="ctr" defTabSz="403205" eaLnBrk="1" fontAlgn="auto" latinLnBrk="0" hangingPunct="1">
              <a:lnSpc>
                <a:spcPct val="100000"/>
              </a:lnSpc>
              <a:spcBef>
                <a:spcPts val="0"/>
              </a:spcBef>
              <a:spcAft>
                <a:spcPts val="0"/>
              </a:spcAft>
              <a:buClrTx/>
              <a:buSzTx/>
              <a:buFontTx/>
              <a:buNone/>
              <a:tabLst/>
              <a:defRPr/>
            </a:pPr>
            <a:endParaRPr kumimoji="0" lang="zh-CN" altLang="en-US" sz="1587" b="0" i="0" u="none" strike="noStrike" kern="0" cap="none" spc="0" normalizeH="0" baseline="0" noProof="0">
              <a:ln>
                <a:noFill/>
              </a:ln>
              <a:solidFill>
                <a:srgbClr val="666666"/>
              </a:solidFill>
              <a:effectLst/>
              <a:uLnTx/>
              <a:uFillTx/>
              <a:latin typeface="Arial"/>
              <a:ea typeface="等线" panose="02010600030101010101" pitchFamily="2" charset="-122"/>
              <a:cs typeface="Huawei Sans" panose="020C0503030203020204" pitchFamily="34" charset="0"/>
            </a:endParaRPr>
          </a:p>
        </p:txBody>
      </p:sp>
      <p:sp>
        <p:nvSpPr>
          <p:cNvPr id="165" name="第三方商用发行版…">
            <a:extLst>
              <a:ext uri="{FF2B5EF4-FFF2-40B4-BE49-F238E27FC236}">
                <a16:creationId xmlns:a16="http://schemas.microsoft.com/office/drawing/2014/main" id="{E732D349-5C77-4A5F-8F59-055401FEC1F0}"/>
              </a:ext>
            </a:extLst>
          </p:cNvPr>
          <p:cNvSpPr txBox="1"/>
          <p:nvPr/>
        </p:nvSpPr>
        <p:spPr>
          <a:xfrm>
            <a:off x="7108864" y="2870863"/>
            <a:ext cx="2419861" cy="204126"/>
          </a:xfrm>
          <a:prstGeom prst="rect">
            <a:avLst/>
          </a:prstGeom>
          <a:ln w="3175">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wrap="none" lIns="6969" tIns="6969" rIns="6969" bIns="6969"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defTabSz="469414">
              <a:defRPr sz="1152" spc="57">
                <a:solidFill>
                  <a:schemeClr val="tx1">
                    <a:lumMod val="75000"/>
                    <a:lumOff val="25000"/>
                  </a:schemeClr>
                </a:solidFill>
                <a:latin typeface="Arial" panose="020B0503020204020204" pitchFamily="34" charset="-122"/>
                <a:ea typeface="Microsoft YaHei" panose="020B0503020204020204" pitchFamily="34" charset="-122"/>
                <a:cs typeface="Helvetica"/>
              </a:defRPr>
            </a:lvl1pPr>
          </a:lstStyle>
          <a:p>
            <a:r>
              <a:rPr sz="1235" dirty="0">
                <a:solidFill>
                  <a:srgbClr val="1D1D1A">
                    <a:lumMod val="75000"/>
                    <a:lumOff val="25000"/>
                  </a:srgbClr>
                </a:solidFill>
                <a:latin typeface="Arial"/>
                <a:cs typeface="Huawei Sans" panose="020C0503030203020204" pitchFamily="34" charset="0"/>
              </a:rPr>
              <a:t>Empower a range of industries.</a:t>
            </a:r>
            <a:endParaRPr lang="zh-CN" altLang="en-US" sz="1235" dirty="0">
              <a:solidFill>
                <a:srgbClr val="1D1D1A">
                  <a:lumMod val="75000"/>
                  <a:lumOff val="25000"/>
                </a:srgbClr>
              </a:solidFill>
              <a:latin typeface="Arial"/>
              <a:ea typeface="微软雅黑" panose="020B0503020204020204" pitchFamily="34" charset="-122"/>
              <a:cs typeface="Huawei Sans" panose="020C0503030203020204" pitchFamily="34" charset="0"/>
              <a:sym typeface="Helvetica"/>
            </a:endParaRPr>
          </a:p>
        </p:txBody>
      </p:sp>
      <p:sp>
        <p:nvSpPr>
          <p:cNvPr id="166" name="华为面向消费者的智能终端操作系统">
            <a:extLst>
              <a:ext uri="{FF2B5EF4-FFF2-40B4-BE49-F238E27FC236}">
                <a16:creationId xmlns:a16="http://schemas.microsoft.com/office/drawing/2014/main" id="{6A4F22BD-A946-496B-A5F5-E359DD8C6807}"/>
              </a:ext>
            </a:extLst>
          </p:cNvPr>
          <p:cNvSpPr txBox="1"/>
          <p:nvPr/>
        </p:nvSpPr>
        <p:spPr>
          <a:xfrm>
            <a:off x="1467296" y="2860723"/>
            <a:ext cx="4287119" cy="394178"/>
          </a:xfrm>
          <a:prstGeom prst="rect">
            <a:avLst/>
          </a:prstGeom>
          <a:ln w="3175">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wrap="square" lIns="6969" tIns="6969" rIns="6969" bIns="6969" anchor="ctr">
            <a:spAutoFit/>
          </a:bodyPr>
          <a:lstStyle/>
          <a:p>
            <a:pPr algn="ctr" defTabSz="217337">
              <a:defRPr/>
            </a:pPr>
            <a:r>
              <a:rPr sz="1235" dirty="0">
                <a:solidFill>
                  <a:srgbClr val="1D1D1A">
                    <a:lumMod val="75000"/>
                    <a:lumOff val="25000"/>
                  </a:srgbClr>
                </a:solidFill>
                <a:cs typeface="Huawei Sans" panose="020C0503030203020204" pitchFamily="34" charset="0"/>
              </a:rPr>
              <a:t>Ultimate experience </a:t>
            </a:r>
            <a:r>
              <a:rPr lang="en-US" sz="1235" dirty="0">
                <a:solidFill>
                  <a:srgbClr val="1D1D1A">
                    <a:lumMod val="75000"/>
                    <a:lumOff val="25000"/>
                  </a:srgbClr>
                </a:solidFill>
                <a:cs typeface="Huawei Sans" panose="020C0503030203020204" pitchFamily="34" charset="0"/>
              </a:rPr>
              <a:t>with </a:t>
            </a:r>
            <a:r>
              <a:rPr sz="1235" dirty="0">
                <a:solidFill>
                  <a:srgbClr val="1D1D1A">
                    <a:lumMod val="75000"/>
                    <a:lumOff val="25000"/>
                  </a:srgbClr>
                </a:solidFill>
                <a:cs typeface="Huawei Sans" panose="020C0503030203020204" pitchFamily="34" charset="0"/>
              </a:rPr>
              <a:t>software-hardware-chip-cloud </a:t>
            </a:r>
            <a:r>
              <a:rPr lang="en-US" sz="1235" dirty="0">
                <a:solidFill>
                  <a:srgbClr val="1D1D1A">
                    <a:lumMod val="75000"/>
                    <a:lumOff val="25000"/>
                  </a:srgbClr>
                </a:solidFill>
                <a:cs typeface="Huawei Sans" panose="020C0503030203020204" pitchFamily="34" charset="0"/>
              </a:rPr>
              <a:t>integration to support </a:t>
            </a:r>
            <a:r>
              <a:rPr sz="1235" dirty="0">
                <a:solidFill>
                  <a:srgbClr val="1D1D1A">
                    <a:lumMod val="75000"/>
                    <a:lumOff val="25000"/>
                  </a:srgbClr>
                </a:solidFill>
                <a:cs typeface="Huawei Sans" panose="020C0503030203020204" pitchFamily="34" charset="0"/>
              </a:rPr>
              <a:t>Huawei's high-quality products.</a:t>
            </a:r>
            <a:endParaRPr sz="1235" spc="26" dirty="0">
              <a:solidFill>
                <a:srgbClr val="1D1D1A">
                  <a:lumMod val="75000"/>
                  <a:lumOff val="25000"/>
                </a:srgbClr>
              </a:solidFill>
              <a:ea typeface="微软雅黑" panose="020B0503020204020204" pitchFamily="34" charset="-122"/>
              <a:cs typeface="Huawei Sans" panose="020C0503030203020204" pitchFamily="34" charset="0"/>
              <a:sym typeface="Helvetica"/>
            </a:endParaRPr>
          </a:p>
        </p:txBody>
      </p:sp>
      <p:grpSp>
        <p:nvGrpSpPr>
          <p:cNvPr id="167" name="成组">
            <a:extLst>
              <a:ext uri="{FF2B5EF4-FFF2-40B4-BE49-F238E27FC236}">
                <a16:creationId xmlns:a16="http://schemas.microsoft.com/office/drawing/2014/main" id="{6436FCC8-1637-4A0C-A32F-4E8B6E9B3BBE}"/>
              </a:ext>
            </a:extLst>
          </p:cNvPr>
          <p:cNvGrpSpPr/>
          <p:nvPr/>
        </p:nvGrpSpPr>
        <p:grpSpPr>
          <a:xfrm>
            <a:off x="1553568" y="3199047"/>
            <a:ext cx="972349" cy="718020"/>
            <a:chOff x="0" y="0"/>
            <a:chExt cx="1473767" cy="1106986"/>
          </a:xfrm>
        </p:grpSpPr>
        <p:pic>
          <p:nvPicPr>
            <p:cNvPr id="168" name="HUAWEI Mate 50 Pro_Orange_Rear_WithoutUI.png" descr="HUAWEI Mate 50 Pro_Orange_Rear_WithoutUI.png">
              <a:extLst>
                <a:ext uri="{FF2B5EF4-FFF2-40B4-BE49-F238E27FC236}">
                  <a16:creationId xmlns:a16="http://schemas.microsoft.com/office/drawing/2014/main" id="{4822FB35-1177-45AA-B9A5-DCC5943F3C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106467" cy="1106467"/>
            </a:xfrm>
            <a:prstGeom prst="rect">
              <a:avLst/>
            </a:prstGeom>
            <a:ln w="3175" cap="flat">
              <a:noFill/>
              <a:miter lim="400000"/>
            </a:ln>
            <a:effectLst/>
          </p:spPr>
        </p:pic>
        <p:pic>
          <p:nvPicPr>
            <p:cNvPr id="169" name="HUAWEI Mate 50 Pro_Silver_Front_Widget.png" descr="HUAWEI Mate 50 Pro_Silver_Front_Widget.png">
              <a:extLst>
                <a:ext uri="{FF2B5EF4-FFF2-40B4-BE49-F238E27FC236}">
                  <a16:creationId xmlns:a16="http://schemas.microsoft.com/office/drawing/2014/main" id="{957B2FB2-765B-49F0-9B83-09D51D5886C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778" y="0"/>
              <a:ext cx="1106989" cy="1106986"/>
            </a:xfrm>
            <a:prstGeom prst="rect">
              <a:avLst/>
            </a:prstGeom>
            <a:ln w="3175" cap="flat">
              <a:noFill/>
              <a:miter lim="400000"/>
            </a:ln>
            <a:effectLst/>
          </p:spPr>
        </p:pic>
      </p:grpSp>
      <p:grpSp>
        <p:nvGrpSpPr>
          <p:cNvPr id="170" name="成组">
            <a:extLst>
              <a:ext uri="{FF2B5EF4-FFF2-40B4-BE49-F238E27FC236}">
                <a16:creationId xmlns:a16="http://schemas.microsoft.com/office/drawing/2014/main" id="{DF0D7E5F-C769-4EBD-B3E5-BEE294320F38}"/>
              </a:ext>
            </a:extLst>
          </p:cNvPr>
          <p:cNvGrpSpPr/>
          <p:nvPr/>
        </p:nvGrpSpPr>
        <p:grpSpPr>
          <a:xfrm>
            <a:off x="4691485" y="3103945"/>
            <a:ext cx="755612" cy="868129"/>
            <a:chOff x="0" y="0"/>
            <a:chExt cx="1400097" cy="1400098"/>
          </a:xfrm>
        </p:grpSpPr>
        <p:pic>
          <p:nvPicPr>
            <p:cNvPr id="171" name="平板.png" descr="平板.png">
              <a:extLst>
                <a:ext uri="{FF2B5EF4-FFF2-40B4-BE49-F238E27FC236}">
                  <a16:creationId xmlns:a16="http://schemas.microsoft.com/office/drawing/2014/main" id="{2DD46B20-AD42-47CE-982F-1CC3648AEEE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07656" y="292788"/>
              <a:ext cx="984787" cy="615492"/>
            </a:xfrm>
            <a:prstGeom prst="rect">
              <a:avLst/>
            </a:prstGeom>
            <a:ln w="3175" cap="flat">
              <a:noFill/>
              <a:miter lim="400000"/>
            </a:ln>
            <a:effectLst/>
          </p:spPr>
        </p:pic>
        <p:pic>
          <p:nvPicPr>
            <p:cNvPr id="172" name="MKT_Goethe_Tablet&amp;Accessory_02_Blue_Ultra-HD_HQ_PNG_20220602.png" descr="MKT_Goethe_Tablet&amp;Accessory_02_Blue_Ultra-HD_HQ_PNG_20220602.png">
              <a:extLst>
                <a:ext uri="{FF2B5EF4-FFF2-40B4-BE49-F238E27FC236}">
                  <a16:creationId xmlns:a16="http://schemas.microsoft.com/office/drawing/2014/main" id="{A9A56CE2-E39A-4A0F-BC6E-67FF55C506D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0" y="0"/>
              <a:ext cx="1400098" cy="1400099"/>
            </a:xfrm>
            <a:prstGeom prst="rect">
              <a:avLst/>
            </a:prstGeom>
            <a:ln w="3175" cap="flat">
              <a:noFill/>
              <a:miter lim="400000"/>
            </a:ln>
            <a:effectLst/>
          </p:spPr>
        </p:pic>
      </p:grpSp>
      <p:pic>
        <p:nvPicPr>
          <p:cNvPr id="173" name="图像" descr="图像">
            <a:extLst>
              <a:ext uri="{FF2B5EF4-FFF2-40B4-BE49-F238E27FC236}">
                <a16:creationId xmlns:a16="http://schemas.microsoft.com/office/drawing/2014/main" id="{71A4A03E-B886-48D1-A9BA-6022B81B23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15206" y="3230842"/>
            <a:ext cx="376907" cy="593279"/>
          </a:xfrm>
          <a:prstGeom prst="rect">
            <a:avLst/>
          </a:prstGeom>
          <a:ln w="3175" cap="flat">
            <a:noFill/>
            <a:miter lim="400000"/>
          </a:ln>
          <a:effectLst/>
        </p:spPr>
      </p:pic>
      <p:pic>
        <p:nvPicPr>
          <p:cNvPr id="174" name="图像" descr="图像">
            <a:extLst>
              <a:ext uri="{FF2B5EF4-FFF2-40B4-BE49-F238E27FC236}">
                <a16:creationId xmlns:a16="http://schemas.microsoft.com/office/drawing/2014/main" id="{9A668327-0406-4203-8171-C2BC092C37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8778" y="3308797"/>
            <a:ext cx="751572" cy="515324"/>
          </a:xfrm>
          <a:prstGeom prst="rect">
            <a:avLst/>
          </a:prstGeom>
          <a:ln w="3175" cap="flat">
            <a:noFill/>
            <a:miter lim="400000"/>
          </a:ln>
          <a:effectLst/>
        </p:spPr>
      </p:pic>
      <p:pic>
        <p:nvPicPr>
          <p:cNvPr id="175" name="图片 174">
            <a:extLst>
              <a:ext uri="{FF2B5EF4-FFF2-40B4-BE49-F238E27FC236}">
                <a16:creationId xmlns:a16="http://schemas.microsoft.com/office/drawing/2014/main" id="{86BBE5CF-3FEC-4AF9-A7B1-5AFCCE6AC272}"/>
              </a:ext>
            </a:extLst>
          </p:cNvPr>
          <p:cNvPicPr>
            <a:picLocks noChangeAspect="1"/>
          </p:cNvPicPr>
          <p:nvPr/>
        </p:nvPicPr>
        <p:blipFill>
          <a:blip r:embed="rId9"/>
          <a:stretch>
            <a:fillRect/>
          </a:stretch>
        </p:blipFill>
        <p:spPr>
          <a:xfrm>
            <a:off x="2841468" y="2579995"/>
            <a:ext cx="1318792" cy="242162"/>
          </a:xfrm>
          <a:prstGeom prst="rect">
            <a:avLst/>
          </a:prstGeom>
        </p:spPr>
      </p:pic>
      <p:sp>
        <p:nvSpPr>
          <p:cNvPr id="176" name="文本框 175">
            <a:extLst>
              <a:ext uri="{FF2B5EF4-FFF2-40B4-BE49-F238E27FC236}">
                <a16:creationId xmlns:a16="http://schemas.microsoft.com/office/drawing/2014/main" id="{6B1C9F15-39D9-4696-B299-862E673BE295}"/>
              </a:ext>
            </a:extLst>
          </p:cNvPr>
          <p:cNvSpPr txBox="1"/>
          <p:nvPr/>
        </p:nvSpPr>
        <p:spPr>
          <a:xfrm>
            <a:off x="6068438" y="2546832"/>
            <a:ext cx="4549396" cy="336567"/>
          </a:xfrm>
          <a:prstGeom prst="rect">
            <a:avLst/>
          </a:prstGeom>
          <a:noFill/>
        </p:spPr>
        <p:txBody>
          <a:bodyPr wrap="square" rtlCol="0">
            <a:spAutoFit/>
          </a:bodyPr>
          <a:lstStyle/>
          <a:p>
            <a:pPr algn="ctr" defTabSz="806478"/>
            <a:r>
              <a:rPr sz="1587" b="1" dirty="0">
                <a:solidFill>
                  <a:srgbClr val="1D1D1A"/>
                </a:solidFill>
                <a:cs typeface="Huawei Sans" panose="020C0503030203020204" pitchFamily="34" charset="0"/>
              </a:rPr>
              <a:t>Third-party commercial releases &amp; products</a:t>
            </a:r>
          </a:p>
        </p:txBody>
      </p:sp>
      <p:sp>
        <p:nvSpPr>
          <p:cNvPr id="177" name="OpenHarmony">
            <a:extLst>
              <a:ext uri="{FF2B5EF4-FFF2-40B4-BE49-F238E27FC236}">
                <a16:creationId xmlns:a16="http://schemas.microsoft.com/office/drawing/2014/main" id="{C21B0A0B-9329-406C-8DA6-693316090248}"/>
              </a:ext>
            </a:extLst>
          </p:cNvPr>
          <p:cNvSpPr txBox="1"/>
          <p:nvPr/>
        </p:nvSpPr>
        <p:spPr>
          <a:xfrm>
            <a:off x="4962733" y="4391071"/>
            <a:ext cx="2097540" cy="339869"/>
          </a:xfrm>
          <a:prstGeom prst="rect">
            <a:avLst/>
          </a:prstGeom>
          <a:ln w="3175">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wrap="square" lIns="6969" tIns="6969" rIns="6969" bIns="6969" anchor="ctr">
            <a:spAutoFit/>
          </a:bodyPr>
          <a:lstStyle>
            <a:lvl1pPr algn="ctr">
              <a:defRPr sz="4600" b="1" spc="211"/>
            </a:lvl1pPr>
          </a:lstStyle>
          <a:p>
            <a:pPr defTabSz="217337">
              <a:defRPr/>
            </a:pPr>
            <a:r>
              <a:rPr sz="2117" b="0" dirty="0">
                <a:solidFill>
                  <a:srgbClr val="0000FF"/>
                </a:solidFill>
                <a:cs typeface="Huawei Sans" panose="020C0503030203020204" pitchFamily="34" charset="0"/>
              </a:rPr>
              <a:t>OpenHarmony</a:t>
            </a:r>
          </a:p>
        </p:txBody>
      </p:sp>
      <p:sp>
        <p:nvSpPr>
          <p:cNvPr id="178" name="梯形 177">
            <a:extLst>
              <a:ext uri="{FF2B5EF4-FFF2-40B4-BE49-F238E27FC236}">
                <a16:creationId xmlns:a16="http://schemas.microsoft.com/office/drawing/2014/main" id="{E1653093-0DDE-4D08-B5EC-2AE1A61B032E}"/>
              </a:ext>
            </a:extLst>
          </p:cNvPr>
          <p:cNvSpPr/>
          <p:nvPr/>
        </p:nvSpPr>
        <p:spPr>
          <a:xfrm flipV="1">
            <a:off x="1553569" y="3983503"/>
            <a:ext cx="3968070" cy="318953"/>
          </a:xfrm>
          <a:prstGeom prst="trapezoid">
            <a:avLst>
              <a:gd name="adj" fmla="val 173975"/>
            </a:avLst>
          </a:prstGeom>
          <a:solidFill>
            <a:srgbClr val="FFFFFF">
              <a:lumMod val="95000"/>
            </a:srgbClr>
          </a:solidFill>
          <a:ln w="12700" cap="flat" cmpd="sng" algn="ctr">
            <a:noFill/>
            <a:prstDash val="solid"/>
            <a:miter lim="800000"/>
          </a:ln>
          <a:effectLst/>
        </p:spPr>
        <p:txBody>
          <a:bodyPr rot="0" spcFirstLastPara="0" vertOverflow="overflow" horzOverflow="overflow" vert="horz" wrap="square" lIns="80645" tIns="40323" rIns="80645" bIns="40323" numCol="1" spcCol="0" rtlCol="0" fromWordArt="0" anchor="ctr" anchorCtr="0" forceAA="0" compatLnSpc="1">
            <a:prstTxWarp prst="textNoShape">
              <a:avLst/>
            </a:prstTxWarp>
            <a:noAutofit/>
          </a:bodyPr>
          <a:lstStyle/>
          <a:p>
            <a:pPr algn="ctr" defTabSz="806478">
              <a:defRPr/>
            </a:pPr>
            <a:endParaRPr lang="zh-CN" altLang="en-US" sz="1587" kern="0" dirty="0">
              <a:solidFill>
                <a:srgbClr val="666666"/>
              </a:solidFill>
              <a:ea typeface="微软雅黑" panose="020B0503020204020204" pitchFamily="34" charset="-122"/>
              <a:cs typeface="Huawei Sans" panose="020C0503030203020204" pitchFamily="34" charset="0"/>
            </a:endParaRPr>
          </a:p>
        </p:txBody>
      </p:sp>
      <p:pic>
        <p:nvPicPr>
          <p:cNvPr id="179" name="图片 178"/>
          <p:cNvPicPr>
            <a:picLocks noChangeAspect="1"/>
          </p:cNvPicPr>
          <p:nvPr/>
        </p:nvPicPr>
        <p:blipFill>
          <a:blip r:embed="rId10"/>
          <a:stretch>
            <a:fillRect/>
          </a:stretch>
        </p:blipFill>
        <p:spPr>
          <a:xfrm>
            <a:off x="6325131" y="3077176"/>
            <a:ext cx="638016" cy="787277"/>
          </a:xfrm>
          <a:prstGeom prst="rect">
            <a:avLst/>
          </a:prstGeom>
        </p:spPr>
      </p:pic>
      <p:pic>
        <p:nvPicPr>
          <p:cNvPr id="180" name="图片 179"/>
          <p:cNvPicPr>
            <a:picLocks noChangeAspect="1"/>
          </p:cNvPicPr>
          <p:nvPr/>
        </p:nvPicPr>
        <p:blipFill>
          <a:blip r:embed="rId11"/>
          <a:stretch>
            <a:fillRect/>
          </a:stretch>
        </p:blipFill>
        <p:spPr>
          <a:xfrm>
            <a:off x="7023164" y="3294917"/>
            <a:ext cx="659229" cy="452197"/>
          </a:xfrm>
          <a:prstGeom prst="rect">
            <a:avLst/>
          </a:prstGeom>
        </p:spPr>
      </p:pic>
      <p:pic>
        <p:nvPicPr>
          <p:cNvPr id="181" name="Picture 2" descr="https://certificate-platform.obs.cn-south-1.myhuaweicloud.com/930dfcac-4621-495a-8a23-0c32bd9784bb.jpg?AccessKeyId=QCLC8CIEB95MVKMGSELZ&amp;Expires=1686730367&amp;Signature=gwTRPDBBkk30qLpVvVkVHYbE2Pw%3D">
            <a:extLst>
              <a:ext uri="{FF2B5EF4-FFF2-40B4-BE49-F238E27FC236}">
                <a16:creationId xmlns:a16="http://schemas.microsoft.com/office/drawing/2014/main" id="{F105440E-FB64-43A4-8471-529C146C36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5314" y="3222336"/>
            <a:ext cx="371354" cy="517566"/>
          </a:xfrm>
          <a:prstGeom prst="rect">
            <a:avLst/>
          </a:prstGeom>
          <a:noFill/>
          <a:extLst>
            <a:ext uri="{909E8E84-426E-40DD-AFC4-6F175D3DCCD1}">
              <a14:hiddenFill xmlns:a14="http://schemas.microsoft.com/office/drawing/2010/main">
                <a:solidFill>
                  <a:srgbClr val="FFFFFF"/>
                </a:solidFill>
              </a14:hiddenFill>
            </a:ext>
          </a:extLst>
        </p:spPr>
      </p:pic>
      <p:pic>
        <p:nvPicPr>
          <p:cNvPr id="182" name="图片 181"/>
          <p:cNvPicPr>
            <a:picLocks noChangeAspect="1"/>
          </p:cNvPicPr>
          <p:nvPr/>
        </p:nvPicPr>
        <p:blipFill>
          <a:blip r:embed="rId13"/>
          <a:stretch>
            <a:fillRect/>
          </a:stretch>
        </p:blipFill>
        <p:spPr>
          <a:xfrm>
            <a:off x="8343136" y="3190078"/>
            <a:ext cx="654821" cy="644862"/>
          </a:xfrm>
          <a:prstGeom prst="rect">
            <a:avLst/>
          </a:prstGeom>
        </p:spPr>
      </p:pic>
      <p:pic>
        <p:nvPicPr>
          <p:cNvPr id="183" name="图片 182"/>
          <p:cNvPicPr>
            <a:picLocks noChangeAspect="1"/>
          </p:cNvPicPr>
          <p:nvPr/>
        </p:nvPicPr>
        <p:blipFill>
          <a:blip r:embed="rId14"/>
          <a:stretch>
            <a:fillRect/>
          </a:stretch>
        </p:blipFill>
        <p:spPr>
          <a:xfrm>
            <a:off x="9035640" y="3125619"/>
            <a:ext cx="530716" cy="717255"/>
          </a:xfrm>
          <a:prstGeom prst="rect">
            <a:avLst/>
          </a:prstGeom>
        </p:spPr>
      </p:pic>
      <p:pic>
        <p:nvPicPr>
          <p:cNvPr id="184" name="Picture 4" descr="C:\Users\l00308103\AppData\Roaming\eSpace_Desktop\UserData\l00819391\imagefiles\358A38BE-D64F-47A2-8AC2-D974ACE29CDB.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43638" y="3228560"/>
            <a:ext cx="654582" cy="434894"/>
          </a:xfrm>
          <a:prstGeom prst="rect">
            <a:avLst/>
          </a:prstGeom>
          <a:noFill/>
          <a:extLst>
            <a:ext uri="{909E8E84-426E-40DD-AFC4-6F175D3DCCD1}">
              <a14:hiddenFill xmlns:a14="http://schemas.microsoft.com/office/drawing/2010/main">
                <a:solidFill>
                  <a:srgbClr val="FFFFFF"/>
                </a:solidFill>
              </a14:hiddenFill>
            </a:ext>
          </a:extLst>
        </p:spPr>
      </p:pic>
      <p:pic>
        <p:nvPicPr>
          <p:cNvPr id="185" name="图片 184">
            <a:extLst>
              <a:ext uri="{FF2B5EF4-FFF2-40B4-BE49-F238E27FC236}">
                <a16:creationId xmlns:a16="http://schemas.microsoft.com/office/drawing/2014/main" id="{87ECE0A0-2C76-4BCE-9E02-AC567A4EC4AB}"/>
              </a:ext>
            </a:extLst>
          </p:cNvPr>
          <p:cNvPicPr>
            <a:picLocks noChangeAspect="1"/>
          </p:cNvPicPr>
          <p:nvPr/>
        </p:nvPicPr>
        <p:blipFill>
          <a:blip r:embed="rId16" cstate="print"/>
          <a:stretch>
            <a:fillRect/>
          </a:stretch>
        </p:blipFill>
        <p:spPr>
          <a:xfrm>
            <a:off x="2407772" y="3249107"/>
            <a:ext cx="880997" cy="665828"/>
          </a:xfrm>
          <a:prstGeom prst="rect">
            <a:avLst/>
          </a:prstGeom>
          <a:effectLst>
            <a:outerShdw blurRad="152400" dist="38100" dir="8100000" sx="102000" sy="102000" algn="tr" rotWithShape="0">
              <a:prstClr val="black">
                <a:alpha val="40000"/>
              </a:prstClr>
            </a:outerShdw>
          </a:effectLst>
        </p:spPr>
      </p:pic>
      <p:sp>
        <p:nvSpPr>
          <p:cNvPr id="186" name="第三方商用发行版…">
            <a:extLst>
              <a:ext uri="{FF2B5EF4-FFF2-40B4-BE49-F238E27FC236}">
                <a16:creationId xmlns:a16="http://schemas.microsoft.com/office/drawing/2014/main" id="{E732D349-5C77-4A5F-8F59-055401FEC1F0}"/>
              </a:ext>
            </a:extLst>
          </p:cNvPr>
          <p:cNvSpPr txBox="1"/>
          <p:nvPr/>
        </p:nvSpPr>
        <p:spPr>
          <a:xfrm>
            <a:off x="4070350" y="4856197"/>
            <a:ext cx="4589942" cy="231185"/>
          </a:xfrm>
          <a:prstGeom prst="rect">
            <a:avLst/>
          </a:prstGeom>
          <a:ln w="3175">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wrap="none" lIns="6969" tIns="6969" rIns="6969" bIns="6969"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defTabSz="469414">
              <a:defRPr sz="1152" spc="57">
                <a:solidFill>
                  <a:schemeClr val="tx1">
                    <a:lumMod val="75000"/>
                    <a:lumOff val="25000"/>
                  </a:schemeClr>
                </a:solidFill>
                <a:latin typeface="Arial" panose="020B0503020204020204" pitchFamily="34" charset="-122"/>
                <a:ea typeface="Microsoft YaHei" panose="020B0503020204020204" pitchFamily="34" charset="-122"/>
                <a:cs typeface="Helvetica"/>
              </a:defRPr>
            </a:lvl1pPr>
          </a:lstStyle>
          <a:p>
            <a:r>
              <a:rPr sz="1411" dirty="0">
                <a:solidFill>
                  <a:srgbClr val="1D1D1A">
                    <a:lumMod val="75000"/>
                    <a:lumOff val="25000"/>
                  </a:srgbClr>
                </a:solidFill>
                <a:latin typeface="Arial"/>
                <a:cs typeface="Huawei Sans" panose="020C0503030203020204" pitchFamily="34" charset="0"/>
              </a:rPr>
              <a:t>Advanced OS base for a connected, intelligent world</a:t>
            </a:r>
            <a:endParaRPr lang="zh-CN" altLang="en-US" sz="1411" dirty="0">
              <a:solidFill>
                <a:srgbClr val="1D1D1A">
                  <a:lumMod val="75000"/>
                  <a:lumOff val="25000"/>
                </a:srgbClr>
              </a:solidFill>
              <a:latin typeface="Arial"/>
              <a:ea typeface="微软雅黑" panose="020B0503020204020204" pitchFamily="34" charset="-122"/>
              <a:cs typeface="Huawei Sans" panose="020C0503030203020204" pitchFamily="34" charset="0"/>
              <a:sym typeface="Helvetica"/>
            </a:endParaRPr>
          </a:p>
        </p:txBody>
      </p:sp>
      <p:sp>
        <p:nvSpPr>
          <p:cNvPr id="187" name="梯形 186">
            <a:extLst>
              <a:ext uri="{FF2B5EF4-FFF2-40B4-BE49-F238E27FC236}">
                <a16:creationId xmlns:a16="http://schemas.microsoft.com/office/drawing/2014/main" id="{E1653093-0DDE-4D08-B5EC-2AE1A61B032E}"/>
              </a:ext>
            </a:extLst>
          </p:cNvPr>
          <p:cNvSpPr/>
          <p:nvPr/>
        </p:nvSpPr>
        <p:spPr>
          <a:xfrm flipV="1">
            <a:off x="6375553" y="3983503"/>
            <a:ext cx="3968070" cy="318953"/>
          </a:xfrm>
          <a:prstGeom prst="trapezoid">
            <a:avLst>
              <a:gd name="adj" fmla="val 173975"/>
            </a:avLst>
          </a:prstGeom>
          <a:solidFill>
            <a:srgbClr val="FFFFFF">
              <a:lumMod val="95000"/>
            </a:srgbClr>
          </a:solidFill>
          <a:ln w="12700" cap="flat" cmpd="sng" algn="ctr">
            <a:noFill/>
            <a:prstDash val="solid"/>
            <a:miter lim="800000"/>
          </a:ln>
          <a:effectLst/>
        </p:spPr>
        <p:txBody>
          <a:bodyPr rot="0" spcFirstLastPara="0" vertOverflow="overflow" horzOverflow="overflow" vert="horz" wrap="square" lIns="80645" tIns="40323" rIns="80645" bIns="40323" numCol="1" spcCol="0" rtlCol="0" fromWordArt="0" anchor="ctr" anchorCtr="0" forceAA="0" compatLnSpc="1">
            <a:prstTxWarp prst="textNoShape">
              <a:avLst/>
            </a:prstTxWarp>
            <a:noAutofit/>
          </a:bodyPr>
          <a:lstStyle/>
          <a:p>
            <a:pPr algn="ctr" defTabSz="806478">
              <a:defRPr/>
            </a:pPr>
            <a:endParaRPr lang="zh-CN" altLang="en-US" sz="1587" kern="0" dirty="0">
              <a:solidFill>
                <a:srgbClr val="666666"/>
              </a:solidFill>
              <a:ea typeface="微软雅黑" panose="020B0503020204020204" pitchFamily="34" charset="-122"/>
              <a:cs typeface="Huawei Sans" panose="020C0503030203020204" pitchFamily="34" charset="0"/>
            </a:endParaRPr>
          </a:p>
        </p:txBody>
      </p:sp>
      <p:pic>
        <p:nvPicPr>
          <p:cNvPr id="188" name="Picture 2" descr="https://www.openharmony.cn/static/img/logo.dcf95b34.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1304" y="4349247"/>
            <a:ext cx="1514051" cy="359588"/>
          </a:xfrm>
          <a:prstGeom prst="rect">
            <a:avLst/>
          </a:prstGeom>
          <a:noFill/>
          <a:extLst>
            <a:ext uri="{909E8E84-426E-40DD-AFC4-6F175D3DCCD1}">
              <a14:hiddenFill xmlns:a14="http://schemas.microsoft.com/office/drawing/2010/main">
                <a:solidFill>
                  <a:srgbClr val="FFFFFF"/>
                </a:solidFill>
              </a14:hiddenFill>
            </a:ext>
          </a:extLst>
        </p:spPr>
      </p:pic>
      <p:sp>
        <p:nvSpPr>
          <p:cNvPr id="189" name="矩形 188"/>
          <p:cNvSpPr/>
          <p:nvPr/>
        </p:nvSpPr>
        <p:spPr>
          <a:xfrm>
            <a:off x="3176661" y="3987931"/>
            <a:ext cx="1000595" cy="336567"/>
          </a:xfrm>
          <a:prstGeom prst="rect">
            <a:avLst/>
          </a:prstGeom>
        </p:spPr>
        <p:txBody>
          <a:bodyPr wrap="none">
            <a:spAutoFit/>
          </a:bodyPr>
          <a:lstStyle/>
          <a:p>
            <a:pPr defTabSz="217337">
              <a:defRPr/>
            </a:pPr>
            <a:r>
              <a:rPr sz="1587" b="1">
                <a:solidFill>
                  <a:srgbClr val="0000FF"/>
                </a:solidFill>
                <a:cs typeface="Huawei Sans" panose="020C0503030203020204" pitchFamily="34" charset="0"/>
              </a:rPr>
              <a:t>HUAWEI</a:t>
            </a:r>
            <a:endParaRPr lang="en-US" altLang="zh-CN" sz="1587" b="1" dirty="0">
              <a:solidFill>
                <a:srgbClr val="0000FF"/>
              </a:solidFill>
              <a:ea typeface="等线" panose="02010600030101010101" pitchFamily="2" charset="-122"/>
              <a:cs typeface="Huawei Sans" panose="020C0503030203020204" pitchFamily="34" charset="0"/>
            </a:endParaRPr>
          </a:p>
        </p:txBody>
      </p:sp>
      <p:sp>
        <p:nvSpPr>
          <p:cNvPr id="190" name="矩形 189"/>
          <p:cNvSpPr/>
          <p:nvPr/>
        </p:nvSpPr>
        <p:spPr>
          <a:xfrm>
            <a:off x="6433616" y="3959539"/>
            <a:ext cx="4081567" cy="336567"/>
          </a:xfrm>
          <a:prstGeom prst="rect">
            <a:avLst/>
          </a:prstGeom>
        </p:spPr>
        <p:txBody>
          <a:bodyPr wrap="none">
            <a:spAutoFit/>
          </a:bodyPr>
          <a:lstStyle/>
          <a:p>
            <a:pPr defTabSz="217337">
              <a:defRPr/>
            </a:pPr>
            <a:r>
              <a:rPr sz="1587" b="1" dirty="0">
                <a:solidFill>
                  <a:srgbClr val="0000FF"/>
                </a:solidFill>
                <a:cs typeface="Huawei Sans" panose="020C0503030203020204" pitchFamily="34" charset="0"/>
              </a:rPr>
              <a:t>Open Source Community  &amp; Third-party </a:t>
            </a:r>
            <a:endParaRPr lang="en-US" altLang="zh-CN" sz="1587" b="1" dirty="0">
              <a:solidFill>
                <a:srgbClr val="0000FF"/>
              </a:solidFill>
              <a:ea typeface="等线" panose="02010600030101010101" pitchFamily="2" charset="-122"/>
              <a:cs typeface="Huawei Sans" panose="020C0503030203020204" pitchFamily="34" charset="0"/>
            </a:endParaRPr>
          </a:p>
        </p:txBody>
      </p:sp>
      <p:sp>
        <p:nvSpPr>
          <p:cNvPr id="191" name="OpenHarmony">
            <a:extLst>
              <a:ext uri="{FF2B5EF4-FFF2-40B4-BE49-F238E27FC236}">
                <a16:creationId xmlns:a16="http://schemas.microsoft.com/office/drawing/2014/main" id="{C15F2CC0-4FEB-49AC-80C0-F36CF7B17051}"/>
              </a:ext>
            </a:extLst>
          </p:cNvPr>
          <p:cNvSpPr txBox="1"/>
          <p:nvPr/>
        </p:nvSpPr>
        <p:spPr>
          <a:xfrm>
            <a:off x="3759913" y="1649987"/>
            <a:ext cx="4379554" cy="25830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969" tIns="6969" rIns="6969" bIns="6969"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defTabSz="469414">
              <a:lnSpc>
                <a:spcPct val="100000"/>
              </a:lnSpc>
              <a:defRPr sz="1800" b="1" spc="68">
                <a:solidFill>
                  <a:schemeClr val="tx1">
                    <a:lumMod val="75000"/>
                    <a:lumOff val="25000"/>
                  </a:schemeClr>
                </a:solidFill>
                <a:latin typeface="Microsoft YaHei" panose="020B0503020204020204" pitchFamily="34" charset="-122"/>
                <a:ea typeface="Microsoft YaHei" panose="020B0503020204020204" pitchFamily="34" charset="-122"/>
                <a:cs typeface="Helvetica"/>
              </a:defRPr>
            </a:lvl1pPr>
          </a:lstStyle>
          <a:p>
            <a:r>
              <a:rPr lang="en-US" altLang="zh-CN" sz="1587" dirty="0">
                <a:solidFill>
                  <a:srgbClr val="0000FF"/>
                </a:solidFill>
                <a:latin typeface="Arial"/>
                <a:ea typeface="等线" panose="02010600030101010101" pitchFamily="2" charset="-122"/>
                <a:sym typeface="Helvetica Neue Medium"/>
              </a:rPr>
              <a:t>Unified ecosystem for apps and services</a:t>
            </a:r>
            <a:endParaRPr lang="zh-CN" altLang="en-US" sz="1587" dirty="0">
              <a:solidFill>
                <a:srgbClr val="0000FF"/>
              </a:solidFill>
              <a:latin typeface="Arial"/>
              <a:ea typeface="等线" panose="02010600030101010101" pitchFamily="2" charset="-122"/>
              <a:sym typeface="Helvetica Neue Medium"/>
            </a:endParaRPr>
          </a:p>
        </p:txBody>
      </p:sp>
      <p:sp>
        <p:nvSpPr>
          <p:cNvPr id="192" name="梯形 191">
            <a:extLst>
              <a:ext uri="{FF2B5EF4-FFF2-40B4-BE49-F238E27FC236}">
                <a16:creationId xmlns:a16="http://schemas.microsoft.com/office/drawing/2014/main" id="{BE438CF8-A24D-43EA-92E8-F1873E3F4506}"/>
              </a:ext>
            </a:extLst>
          </p:cNvPr>
          <p:cNvSpPr/>
          <p:nvPr/>
        </p:nvSpPr>
        <p:spPr>
          <a:xfrm>
            <a:off x="1384197" y="2004826"/>
            <a:ext cx="9130986" cy="369832"/>
          </a:xfrm>
          <a:prstGeom prst="trapezoid">
            <a:avLst>
              <a:gd name="adj" fmla="val 744725"/>
            </a:avLst>
          </a:prstGeom>
          <a:gradFill flip="none" rotWithShape="1">
            <a:gsLst>
              <a:gs pos="0">
                <a:srgbClr val="F7FBFF"/>
              </a:gs>
              <a:gs pos="74000">
                <a:srgbClr val="B8D0F5"/>
              </a:gs>
              <a:gs pos="83000">
                <a:srgbClr val="B8D0F5"/>
              </a:gs>
              <a:gs pos="100000">
                <a:srgbClr val="CFE0F8"/>
              </a:gs>
            </a:gsLst>
            <a:lin ang="5400000" scaled="1"/>
            <a:tileRect/>
          </a:gra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defTabSz="691194" eaLnBrk="1" fontAlgn="auto" latinLnBrk="0" hangingPunct="1">
              <a:lnSpc>
                <a:spcPct val="100000"/>
              </a:lnSpc>
              <a:spcBef>
                <a:spcPts val="0"/>
              </a:spcBef>
              <a:spcAft>
                <a:spcPts val="0"/>
              </a:spcAft>
              <a:buClrTx/>
              <a:buSzTx/>
              <a:buFontTx/>
              <a:buNone/>
              <a:tabLst/>
              <a:defRPr/>
            </a:pPr>
            <a:endParaRPr kumimoji="1" lang="zh-CN" altLang="en-US" sz="4762" b="0" i="0" u="none" strike="noStrike" kern="0" cap="none" spc="476" normalizeH="0" baseline="0" noProof="0">
              <a:ln>
                <a:noFill/>
              </a:ln>
              <a:solidFill>
                <a:srgbClr val="666666"/>
              </a:solidFill>
              <a:effectLst/>
              <a:uLnTx/>
              <a:uFillTx/>
              <a:latin typeface="Arial"/>
              <a:ea typeface="等线" panose="02010600030101010101" pitchFamily="2" charset="-122"/>
              <a:cs typeface="+mn-cs"/>
            </a:endParaRPr>
          </a:p>
        </p:txBody>
      </p:sp>
    </p:spTree>
    <p:extLst>
      <p:ext uri="{BB962C8B-B14F-4D97-AF65-F5344CB8AC3E}">
        <p14:creationId xmlns:p14="http://schemas.microsoft.com/office/powerpoint/2010/main" val="324065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380658"/>
            <a:ext cx="9429762"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OpenHarmony: Vision, Design Philosophy and Architecture Characteristics</a:t>
            </a:r>
          </a:p>
        </p:txBody>
      </p:sp>
      <p:sp>
        <p:nvSpPr>
          <p:cNvPr id="21" name="等腰三角形 20">
            <a:extLst>
              <a:ext uri="{FF2B5EF4-FFF2-40B4-BE49-F238E27FC236}">
                <a16:creationId xmlns:a16="http://schemas.microsoft.com/office/drawing/2014/main" id="{E4C12793-1D05-49D1-9B39-A261F3B05A30}"/>
              </a:ext>
            </a:extLst>
          </p:cNvPr>
          <p:cNvSpPr/>
          <p:nvPr/>
        </p:nvSpPr>
        <p:spPr>
          <a:xfrm>
            <a:off x="2200943" y="1478120"/>
            <a:ext cx="9116761" cy="773069"/>
          </a:xfrm>
          <a:prstGeom prst="triangle">
            <a:avLst/>
          </a:prstGeom>
          <a:solidFill>
            <a:srgbClr val="00B0F0"/>
          </a:solidFill>
          <a:ln w="12700" cap="flat" cmpd="sng" algn="ctr">
            <a:noFill/>
            <a:prstDash val="solid"/>
            <a:miter lim="800000"/>
          </a:ln>
          <a:effectLst/>
        </p:spPr>
        <p:txBody>
          <a:bodyPr rtlCol="0" anchor="ctr"/>
          <a:lstStyle/>
          <a:p>
            <a:pPr algn="ctr" defTabSz="357628">
              <a:lnSpc>
                <a:spcPct val="150000"/>
              </a:lnSpc>
              <a:defRPr/>
            </a:pPr>
            <a:endParaRPr lang="zh-CN" altLang="en-US" sz="1386" b="1" kern="0">
              <a:solidFill>
                <a:srgbClr val="1D1D1A"/>
              </a:solidFill>
              <a:ea typeface="微软雅黑" panose="020B0503020204020204" pitchFamily="34" charset="-122"/>
              <a:cs typeface="+mn-ea"/>
              <a:sym typeface="+mn-lt"/>
            </a:endParaRPr>
          </a:p>
        </p:txBody>
      </p:sp>
      <p:sp>
        <p:nvSpPr>
          <p:cNvPr id="22" name="文本框 21">
            <a:extLst>
              <a:ext uri="{FF2B5EF4-FFF2-40B4-BE49-F238E27FC236}">
                <a16:creationId xmlns:a16="http://schemas.microsoft.com/office/drawing/2014/main" id="{EB0A4DDC-B7D0-4B83-AB46-61425398BEB7}"/>
              </a:ext>
            </a:extLst>
          </p:cNvPr>
          <p:cNvSpPr txBox="1"/>
          <p:nvPr/>
        </p:nvSpPr>
        <p:spPr>
          <a:xfrm>
            <a:off x="3945417" y="1714666"/>
            <a:ext cx="5837238" cy="605294"/>
          </a:xfrm>
          <a:prstGeom prst="rect">
            <a:avLst/>
          </a:prstGeom>
          <a:noFill/>
        </p:spPr>
        <p:txBody>
          <a:bodyPr wrap="square" rtlCol="0">
            <a:spAutoFit/>
          </a:bodyPr>
          <a:lstStyle/>
          <a:p>
            <a:pPr algn="ctr" defTabSz="1029404">
              <a:lnSpc>
                <a:spcPts val="1959"/>
              </a:lnSpc>
              <a:defRPr/>
            </a:pPr>
            <a:r>
              <a:rPr lang="en-US" altLang="zh-CN" sz="1235" b="1" kern="0" dirty="0">
                <a:solidFill>
                  <a:srgbClr val="1D1D1A"/>
                </a:solidFill>
                <a:ea typeface="微软雅黑" panose="020B0503020204020204" pitchFamily="34" charset="-122"/>
                <a:cs typeface="+mn-ea"/>
                <a:sym typeface="+mn-lt"/>
              </a:rPr>
              <a:t>Building an OS foundation and ecosystem for </a:t>
            </a:r>
          </a:p>
          <a:p>
            <a:pPr algn="ctr" defTabSz="1029404">
              <a:lnSpc>
                <a:spcPts val="1959"/>
              </a:lnSpc>
              <a:defRPr/>
            </a:pPr>
            <a:r>
              <a:rPr lang="en-US" altLang="zh-CN" sz="1235" b="1" kern="0" dirty="0">
                <a:solidFill>
                  <a:srgbClr val="1D1D1A"/>
                </a:solidFill>
                <a:ea typeface="微软雅黑" panose="020B0503020204020204" pitchFamily="34" charset="-122"/>
                <a:cs typeface="+mn-ea"/>
                <a:sym typeface="+mn-lt"/>
              </a:rPr>
              <a:t>federated all-scenarios in a fully, connected world</a:t>
            </a:r>
          </a:p>
        </p:txBody>
      </p:sp>
      <p:sp>
        <p:nvSpPr>
          <p:cNvPr id="23" name="圆角矩形 117">
            <a:extLst>
              <a:ext uri="{FF2B5EF4-FFF2-40B4-BE49-F238E27FC236}">
                <a16:creationId xmlns:a16="http://schemas.microsoft.com/office/drawing/2014/main" id="{4FE045FB-7A00-4C49-AC92-A5F4387C549A}"/>
              </a:ext>
            </a:extLst>
          </p:cNvPr>
          <p:cNvSpPr/>
          <p:nvPr/>
        </p:nvSpPr>
        <p:spPr>
          <a:xfrm>
            <a:off x="4652790" y="2391925"/>
            <a:ext cx="6664914"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Simplified development once, consistent experiences across multiple devices</a:t>
            </a:r>
          </a:p>
        </p:txBody>
      </p:sp>
      <p:sp>
        <p:nvSpPr>
          <p:cNvPr id="24" name="圆角矩形 118">
            <a:extLst>
              <a:ext uri="{FF2B5EF4-FFF2-40B4-BE49-F238E27FC236}">
                <a16:creationId xmlns:a16="http://schemas.microsoft.com/office/drawing/2014/main" id="{3CEAF370-6539-4B11-A1F0-3327DB514857}"/>
              </a:ext>
            </a:extLst>
          </p:cNvPr>
          <p:cNvSpPr/>
          <p:nvPr/>
        </p:nvSpPr>
        <p:spPr>
          <a:xfrm>
            <a:off x="2200945" y="2393306"/>
            <a:ext cx="2366537"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Simplified Development,</a:t>
            </a:r>
            <a:r>
              <a:rPr lang="zh-CN" altLang="en-US" sz="1235" b="1" kern="0" dirty="0">
                <a:solidFill>
                  <a:srgbClr val="1D1D1A"/>
                </a:solidFill>
                <a:ea typeface="微软雅黑" panose="020B0503020204020204" pitchFamily="34" charset="-122"/>
                <a:cs typeface="+mn-ea"/>
                <a:sym typeface="+mn-lt"/>
              </a:rPr>
              <a:t> </a:t>
            </a:r>
            <a:r>
              <a:rPr lang="en-US" altLang="zh-CN" sz="1235" b="1" kern="0" dirty="0">
                <a:solidFill>
                  <a:srgbClr val="1D1D1A"/>
                </a:solidFill>
                <a:ea typeface="微软雅黑" panose="020B0503020204020204" pitchFamily="34" charset="-122"/>
                <a:cs typeface="+mn-ea"/>
                <a:sym typeface="+mn-lt"/>
              </a:rPr>
              <a:t>Consistent</a:t>
            </a:r>
            <a:r>
              <a:rPr lang="zh-CN" altLang="en-US" sz="1235" b="1" kern="0" dirty="0">
                <a:solidFill>
                  <a:srgbClr val="1D1D1A"/>
                </a:solidFill>
                <a:ea typeface="微软雅黑" panose="020B0503020204020204" pitchFamily="34" charset="-122"/>
                <a:cs typeface="+mn-ea"/>
                <a:sym typeface="+mn-lt"/>
              </a:rPr>
              <a:t> </a:t>
            </a:r>
            <a:r>
              <a:rPr lang="en-US" altLang="zh-CN" sz="1235" b="1" kern="0" dirty="0">
                <a:solidFill>
                  <a:srgbClr val="1D1D1A"/>
                </a:solidFill>
                <a:ea typeface="微软雅黑" panose="020B0503020204020204" pitchFamily="34" charset="-122"/>
                <a:cs typeface="+mn-ea"/>
                <a:sym typeface="+mn-lt"/>
              </a:rPr>
              <a:t>Experiences</a:t>
            </a:r>
            <a:endParaRPr lang="zh-CN" altLang="en-US" sz="1235" b="1" kern="0" dirty="0">
              <a:solidFill>
                <a:srgbClr val="1D1D1A"/>
              </a:solidFill>
              <a:ea typeface="微软雅黑" panose="020B0503020204020204" pitchFamily="34" charset="-122"/>
              <a:cs typeface="+mn-ea"/>
              <a:sym typeface="+mn-lt"/>
            </a:endParaRPr>
          </a:p>
        </p:txBody>
      </p:sp>
      <p:sp>
        <p:nvSpPr>
          <p:cNvPr id="25" name="圆角矩形 119">
            <a:extLst>
              <a:ext uri="{FF2B5EF4-FFF2-40B4-BE49-F238E27FC236}">
                <a16:creationId xmlns:a16="http://schemas.microsoft.com/office/drawing/2014/main" id="{4B67795A-C7A7-4DE4-9FEC-E82D036D99D7}"/>
              </a:ext>
            </a:extLst>
          </p:cNvPr>
          <p:cNvSpPr/>
          <p:nvPr/>
        </p:nvSpPr>
        <p:spPr>
          <a:xfrm>
            <a:off x="4652790" y="2969685"/>
            <a:ext cx="6664914"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Distributed, full-scenario security framework and a pure secured ecosystem</a:t>
            </a:r>
          </a:p>
        </p:txBody>
      </p:sp>
      <p:sp>
        <p:nvSpPr>
          <p:cNvPr id="26" name="圆角矩形 120">
            <a:extLst>
              <a:ext uri="{FF2B5EF4-FFF2-40B4-BE49-F238E27FC236}">
                <a16:creationId xmlns:a16="http://schemas.microsoft.com/office/drawing/2014/main" id="{B4C6C5F3-8594-4C17-B5CE-E8F86BE73211}"/>
              </a:ext>
            </a:extLst>
          </p:cNvPr>
          <p:cNvSpPr/>
          <p:nvPr/>
        </p:nvSpPr>
        <p:spPr>
          <a:xfrm>
            <a:off x="2200944" y="2970219"/>
            <a:ext cx="2366537"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Native Security, </a:t>
            </a:r>
          </a:p>
          <a:p>
            <a:pPr algn="ctr" defTabSz="357628">
              <a:defRPr/>
            </a:pPr>
            <a:r>
              <a:rPr lang="en-US" altLang="zh-CN" sz="1235" b="1" kern="0" dirty="0">
                <a:solidFill>
                  <a:srgbClr val="1D1D1A"/>
                </a:solidFill>
                <a:ea typeface="微软雅黑" panose="020B0503020204020204" pitchFamily="34" charset="-122"/>
                <a:cs typeface="+mn-ea"/>
                <a:sym typeface="+mn-lt"/>
              </a:rPr>
              <a:t>Ecological Security, </a:t>
            </a:r>
          </a:p>
        </p:txBody>
      </p:sp>
      <p:sp>
        <p:nvSpPr>
          <p:cNvPr id="27" name="圆角矩形 121">
            <a:extLst>
              <a:ext uri="{FF2B5EF4-FFF2-40B4-BE49-F238E27FC236}">
                <a16:creationId xmlns:a16="http://schemas.microsoft.com/office/drawing/2014/main" id="{688F62AB-B995-4116-9C53-3874EE7CB1E4}"/>
              </a:ext>
            </a:extLst>
          </p:cNvPr>
          <p:cNvSpPr/>
          <p:nvPr/>
        </p:nvSpPr>
        <p:spPr>
          <a:xfrm>
            <a:off x="4652790" y="4702965"/>
            <a:ext cx="6664914"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Componentized and elastic decoupled architecture for versatile smart devices</a:t>
            </a:r>
          </a:p>
        </p:txBody>
      </p:sp>
      <p:sp>
        <p:nvSpPr>
          <p:cNvPr id="28" name="圆角矩形 122">
            <a:extLst>
              <a:ext uri="{FF2B5EF4-FFF2-40B4-BE49-F238E27FC236}">
                <a16:creationId xmlns:a16="http://schemas.microsoft.com/office/drawing/2014/main" id="{0113138D-6690-49E4-AAE6-637B9E6C6D8F}"/>
              </a:ext>
            </a:extLst>
          </p:cNvPr>
          <p:cNvSpPr/>
          <p:nvPr/>
        </p:nvSpPr>
        <p:spPr>
          <a:xfrm>
            <a:off x="2200943" y="4700960"/>
            <a:ext cx="2366537"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Decoupled Architecture,</a:t>
            </a:r>
            <a:r>
              <a:rPr lang="zh-CN" altLang="en-US" sz="1235" b="1" kern="0" dirty="0">
                <a:solidFill>
                  <a:srgbClr val="1D1D1A"/>
                </a:solidFill>
                <a:ea typeface="微软雅黑" panose="020B0503020204020204" pitchFamily="34" charset="-122"/>
                <a:cs typeface="+mn-ea"/>
                <a:sym typeface="+mn-lt"/>
              </a:rPr>
              <a:t> </a:t>
            </a:r>
            <a:r>
              <a:rPr lang="en-US" altLang="zh-CN" sz="1235" b="1" kern="0" dirty="0">
                <a:solidFill>
                  <a:srgbClr val="1D1D1A"/>
                </a:solidFill>
                <a:ea typeface="微软雅黑" panose="020B0503020204020204" pitchFamily="34" charset="-122"/>
                <a:cs typeface="+mn-ea"/>
                <a:sym typeface="+mn-lt"/>
              </a:rPr>
              <a:t>Elastic Deployment</a:t>
            </a:r>
            <a:endParaRPr lang="zh-CN" altLang="en-US" sz="1235" b="1" kern="0" dirty="0">
              <a:solidFill>
                <a:srgbClr val="1D1D1A"/>
              </a:solidFill>
              <a:ea typeface="微软雅黑" panose="020B0503020204020204" pitchFamily="34" charset="-122"/>
              <a:cs typeface="+mn-ea"/>
              <a:sym typeface="+mn-lt"/>
            </a:endParaRPr>
          </a:p>
        </p:txBody>
      </p:sp>
      <p:sp>
        <p:nvSpPr>
          <p:cNvPr id="29" name="圆角矩形 123">
            <a:extLst>
              <a:ext uri="{FF2B5EF4-FFF2-40B4-BE49-F238E27FC236}">
                <a16:creationId xmlns:a16="http://schemas.microsoft.com/office/drawing/2014/main" id="{44B365F2-E8A6-49E0-A9D5-D55206DD0293}"/>
              </a:ext>
            </a:extLst>
          </p:cNvPr>
          <p:cNvSpPr/>
          <p:nvPr/>
        </p:nvSpPr>
        <p:spPr>
          <a:xfrm>
            <a:off x="2200943" y="5397578"/>
            <a:ext cx="9116759" cy="528864"/>
          </a:xfrm>
          <a:prstGeom prst="roundRect">
            <a:avLst/>
          </a:prstGeom>
          <a:solidFill>
            <a:srgbClr val="00B0F0"/>
          </a:solidFill>
          <a:ln w="12700" cap="flat" cmpd="sng" algn="ctr">
            <a:noFill/>
            <a:prstDash val="solid"/>
            <a:miter lim="800000"/>
          </a:ln>
          <a:effectLst/>
        </p:spPr>
        <p:txBody>
          <a:bodyPr rtlCol="0" anchor="ctr"/>
          <a:lstStyle/>
          <a:p>
            <a:pPr algn="ctr" defTabSz="357628">
              <a:lnSpc>
                <a:spcPct val="150000"/>
              </a:lnSpc>
              <a:defRPr/>
            </a:pPr>
            <a:r>
              <a:rPr lang="en-US" altLang="zh-CN" sz="1235" b="1" kern="0" dirty="0">
                <a:solidFill>
                  <a:srgbClr val="1D1D1A"/>
                </a:solidFill>
                <a:ea typeface="微软雅黑" panose="020B0503020204020204" pitchFamily="34" charset="-122"/>
                <a:cs typeface="+mn-ea"/>
                <a:sym typeface="+mn-lt"/>
              </a:rPr>
              <a:t>Unified Ecosystem, Open source for win-win</a:t>
            </a:r>
          </a:p>
        </p:txBody>
      </p:sp>
      <p:sp>
        <p:nvSpPr>
          <p:cNvPr id="30" name="Option1 : 标题 50pt">
            <a:extLst>
              <a:ext uri="{FF2B5EF4-FFF2-40B4-BE49-F238E27FC236}">
                <a16:creationId xmlns:a16="http://schemas.microsoft.com/office/drawing/2014/main" id="{8939CC95-83EA-401B-9664-209A07E2116D}"/>
              </a:ext>
            </a:extLst>
          </p:cNvPr>
          <p:cNvSpPr txBox="1"/>
          <p:nvPr/>
        </p:nvSpPr>
        <p:spPr>
          <a:xfrm>
            <a:off x="732329" y="1784238"/>
            <a:ext cx="950088" cy="494267"/>
          </a:xfrm>
          <a:prstGeom prst="rect">
            <a:avLst/>
          </a:prstGeom>
          <a:ln w="12700">
            <a:miter lim="400000"/>
          </a:ln>
        </p:spPr>
        <p:txBody>
          <a:bodyPr lIns="0" tIns="0" rIns="0" bIns="0" anchor="ctr" anchorCtr="0">
            <a:noAutofit/>
          </a:bodyPr>
          <a:lstStyle>
            <a:lvl1pPr defTabSz="695960">
              <a:lnSpc>
                <a:spcPct val="130000"/>
              </a:lnSpc>
              <a:defRPr sz="5000" spc="500">
                <a:latin typeface="FZLanTingHeiS-R-GB" panose="02000500000000000000" charset="-122"/>
                <a:ea typeface="FZLanTingHeiS-R-GB" panose="02000500000000000000" charset="-122"/>
                <a:cs typeface="FZLanTingHeiS-R-GB" panose="02000500000000000000" charset="-122"/>
                <a:sym typeface="FZLanTingHeiS-R-GB" panose="02000500000000000000" charset="-122"/>
              </a:defRPr>
            </a:lvl1pPr>
          </a:lstStyle>
          <a:p>
            <a:pPr algn="ctr" defTabSz="603153">
              <a:lnSpc>
                <a:spcPct val="110000"/>
              </a:lnSpc>
              <a:defRPr/>
            </a:pPr>
            <a:endParaRPr lang="zh-CN" altLang="en-US" sz="1587" b="1" kern="0" dirty="0">
              <a:solidFill>
                <a:srgbClr val="1D1D1A"/>
              </a:solidFill>
              <a:latin typeface="Arial"/>
              <a:ea typeface="微软雅黑" panose="020B0503020204020204" pitchFamily="34" charset="-122"/>
              <a:cs typeface="Times New Roman" panose="02020603050405020304" pitchFamily="18" charset="0"/>
              <a:sym typeface="+mn-lt"/>
            </a:endParaRPr>
          </a:p>
        </p:txBody>
      </p:sp>
      <p:sp>
        <p:nvSpPr>
          <p:cNvPr id="31" name="矩形 30">
            <a:extLst>
              <a:ext uri="{FF2B5EF4-FFF2-40B4-BE49-F238E27FC236}">
                <a16:creationId xmlns:a16="http://schemas.microsoft.com/office/drawing/2014/main" id="{C010CEAF-3B7D-4444-8260-A60A82770B13}"/>
              </a:ext>
            </a:extLst>
          </p:cNvPr>
          <p:cNvSpPr/>
          <p:nvPr/>
        </p:nvSpPr>
        <p:spPr>
          <a:xfrm>
            <a:off x="301784" y="3538175"/>
            <a:ext cx="1657826" cy="580800"/>
          </a:xfrm>
          <a:prstGeom prst="rect">
            <a:avLst/>
          </a:prstGeom>
        </p:spPr>
        <p:txBody>
          <a:bodyPr wrap="none">
            <a:spAutoFit/>
          </a:bodyPr>
          <a:lstStyle/>
          <a:p>
            <a:pPr algn="ctr" defTabSz="806478">
              <a:defRPr/>
            </a:pPr>
            <a:r>
              <a:rPr lang="en-US" altLang="zh-CN" sz="1587" b="1" dirty="0">
                <a:solidFill>
                  <a:srgbClr val="1D1D1A"/>
                </a:solidFill>
                <a:ea typeface="等线" panose="02010600030101010101" pitchFamily="2" charset="-122"/>
                <a:cs typeface="Huawei Sans" panose="020C0503030203020204" pitchFamily="34" charset="0"/>
              </a:rPr>
              <a:t>Architecture </a:t>
            </a:r>
          </a:p>
          <a:p>
            <a:pPr algn="ctr" defTabSz="806478">
              <a:defRPr/>
            </a:pPr>
            <a:r>
              <a:rPr lang="en-US" altLang="zh-CN" sz="1587" b="1" dirty="0">
                <a:solidFill>
                  <a:srgbClr val="1D1D1A"/>
                </a:solidFill>
                <a:ea typeface="等线" panose="02010600030101010101" pitchFamily="2" charset="-122"/>
                <a:cs typeface="Huawei Sans" panose="020C0503030203020204" pitchFamily="34" charset="0"/>
              </a:rPr>
              <a:t>Characteristics</a:t>
            </a:r>
          </a:p>
        </p:txBody>
      </p:sp>
      <p:sp>
        <p:nvSpPr>
          <p:cNvPr id="32" name="文本框 31">
            <a:extLst>
              <a:ext uri="{FF2B5EF4-FFF2-40B4-BE49-F238E27FC236}">
                <a16:creationId xmlns:a16="http://schemas.microsoft.com/office/drawing/2014/main" id="{D72BC968-29EC-4DBA-919B-B1C0E2DA90D7}"/>
              </a:ext>
            </a:extLst>
          </p:cNvPr>
          <p:cNvSpPr txBox="1"/>
          <p:nvPr/>
        </p:nvSpPr>
        <p:spPr>
          <a:xfrm>
            <a:off x="191597" y="5586661"/>
            <a:ext cx="1755691" cy="244234"/>
          </a:xfrm>
          <a:prstGeom prst="rect">
            <a:avLst/>
          </a:prstGeom>
          <a:noFill/>
          <a:ln>
            <a:noFill/>
          </a:ln>
        </p:spPr>
        <p:txBody>
          <a:bodyPr wrap="square" lIns="0" tIns="0" rIns="0" bIns="0" rtlCol="0" anchor="ctr" anchorCtr="0">
            <a:spAutoFit/>
          </a:bodyPr>
          <a:lstStyle/>
          <a:p>
            <a:pPr algn="ctr" defTabSz="806478">
              <a:defRPr/>
            </a:pPr>
            <a:r>
              <a:rPr lang="en-US" sz="1587" b="1" dirty="0">
                <a:solidFill>
                  <a:srgbClr val="1D1D1A"/>
                </a:solidFill>
                <a:cs typeface="Huawei Sans" panose="020C0503030203020204" pitchFamily="34" charset="0"/>
              </a:rPr>
              <a:t>Philosophy</a:t>
            </a:r>
          </a:p>
        </p:txBody>
      </p:sp>
      <p:sp>
        <p:nvSpPr>
          <p:cNvPr id="33" name="Option1 : 标题 50pt">
            <a:extLst>
              <a:ext uri="{FF2B5EF4-FFF2-40B4-BE49-F238E27FC236}">
                <a16:creationId xmlns:a16="http://schemas.microsoft.com/office/drawing/2014/main" id="{8939CC95-83EA-401B-9664-209A07E2116D}"/>
              </a:ext>
            </a:extLst>
          </p:cNvPr>
          <p:cNvSpPr txBox="1"/>
          <p:nvPr/>
        </p:nvSpPr>
        <p:spPr>
          <a:xfrm>
            <a:off x="807174" y="1918647"/>
            <a:ext cx="793359" cy="336567"/>
          </a:xfrm>
          <a:prstGeom prst="rect">
            <a:avLst/>
          </a:prstGeom>
        </p:spPr>
        <p:txBody>
          <a:bodyPr wrap="none">
            <a:spAutoFit/>
          </a:bodyPr>
          <a:lstStyle>
            <a:defPPr>
              <a:defRPr lang="en-US"/>
            </a:defPPr>
            <a:lvl1pPr algn="ctr" defTabSz="914478">
              <a:defRPr b="1">
                <a:latin typeface="+mj-lt"/>
                <a:cs typeface="Huawei Sans" panose="020C0503030203020204" pitchFamily="34" charset="0"/>
              </a:defRPr>
            </a:lvl1pPr>
          </a:lstStyle>
          <a:p>
            <a:r>
              <a:rPr lang="en-US" altLang="zh-CN" sz="1587" dirty="0">
                <a:solidFill>
                  <a:srgbClr val="1D1D1A"/>
                </a:solidFill>
                <a:ea typeface="等线" panose="02010600030101010101" pitchFamily="2" charset="-122"/>
              </a:rPr>
              <a:t>Vision</a:t>
            </a:r>
          </a:p>
        </p:txBody>
      </p:sp>
      <p:sp>
        <p:nvSpPr>
          <p:cNvPr id="34" name="圆角矩形 121">
            <a:extLst>
              <a:ext uri="{FF2B5EF4-FFF2-40B4-BE49-F238E27FC236}">
                <a16:creationId xmlns:a16="http://schemas.microsoft.com/office/drawing/2014/main" id="{688F62AB-B995-4116-9C53-3874EE7CB1E4}"/>
              </a:ext>
            </a:extLst>
          </p:cNvPr>
          <p:cNvSpPr/>
          <p:nvPr/>
        </p:nvSpPr>
        <p:spPr>
          <a:xfrm>
            <a:off x="4652790" y="4125206"/>
            <a:ext cx="6664914"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Heterogeneity Concurrency and Vertical Integration for smooth experience</a:t>
            </a:r>
          </a:p>
        </p:txBody>
      </p:sp>
      <p:sp>
        <p:nvSpPr>
          <p:cNvPr id="35" name="圆角矩形 122">
            <a:extLst>
              <a:ext uri="{FF2B5EF4-FFF2-40B4-BE49-F238E27FC236}">
                <a16:creationId xmlns:a16="http://schemas.microsoft.com/office/drawing/2014/main" id="{0113138D-6690-49E4-AAE6-637B9E6C6D8F}"/>
              </a:ext>
            </a:extLst>
          </p:cNvPr>
          <p:cNvSpPr/>
          <p:nvPr/>
        </p:nvSpPr>
        <p:spPr>
          <a:xfrm>
            <a:off x="2200943" y="4124047"/>
            <a:ext cx="2366537"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Heterogeneity Concurrency,</a:t>
            </a:r>
          </a:p>
          <a:p>
            <a:pPr algn="ctr" defTabSz="357628">
              <a:defRPr/>
            </a:pPr>
            <a:r>
              <a:rPr lang="en-US" altLang="zh-CN" sz="1235" b="1" kern="0" dirty="0">
                <a:solidFill>
                  <a:srgbClr val="1D1D1A"/>
                </a:solidFill>
                <a:ea typeface="微软雅黑" panose="020B0503020204020204" pitchFamily="34" charset="-122"/>
                <a:cs typeface="+mn-ea"/>
                <a:sym typeface="+mn-lt"/>
              </a:rPr>
              <a:t>Vertical Integration</a:t>
            </a:r>
            <a:endParaRPr lang="zh-CN" altLang="en-US" sz="1235" b="1" kern="0" dirty="0">
              <a:solidFill>
                <a:srgbClr val="1D1D1A"/>
              </a:solidFill>
              <a:ea typeface="微软雅黑" panose="020B0503020204020204" pitchFamily="34" charset="-122"/>
              <a:cs typeface="+mn-ea"/>
              <a:sym typeface="+mn-lt"/>
            </a:endParaRPr>
          </a:p>
        </p:txBody>
      </p:sp>
      <p:sp>
        <p:nvSpPr>
          <p:cNvPr id="36" name="圆角矩形 119">
            <a:extLst>
              <a:ext uri="{FF2B5EF4-FFF2-40B4-BE49-F238E27FC236}">
                <a16:creationId xmlns:a16="http://schemas.microsoft.com/office/drawing/2014/main" id="{4B67795A-C7A7-4DE4-9FEC-E82D036D99D7}"/>
              </a:ext>
            </a:extLst>
          </p:cNvPr>
          <p:cNvSpPr/>
          <p:nvPr/>
        </p:nvSpPr>
        <p:spPr>
          <a:xfrm>
            <a:off x="4652790" y="3547445"/>
            <a:ext cx="6664914"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Seamless and intelligent cross-device collaboration</a:t>
            </a:r>
          </a:p>
        </p:txBody>
      </p:sp>
      <p:sp>
        <p:nvSpPr>
          <p:cNvPr id="37" name="圆角矩形 120">
            <a:extLst>
              <a:ext uri="{FF2B5EF4-FFF2-40B4-BE49-F238E27FC236}">
                <a16:creationId xmlns:a16="http://schemas.microsoft.com/office/drawing/2014/main" id="{B4C6C5F3-8594-4C17-B5CE-E8F86BE73211}"/>
              </a:ext>
            </a:extLst>
          </p:cNvPr>
          <p:cNvSpPr/>
          <p:nvPr/>
        </p:nvSpPr>
        <p:spPr>
          <a:xfrm>
            <a:off x="2200944" y="3547133"/>
            <a:ext cx="2366537" cy="506450"/>
          </a:xfrm>
          <a:prstGeom prst="roundRect">
            <a:avLst/>
          </a:prstGeom>
          <a:solidFill>
            <a:srgbClr val="CCECFF"/>
          </a:solidFill>
          <a:ln w="12700" cap="flat" cmpd="sng" algn="ctr">
            <a:noFill/>
            <a:prstDash val="solid"/>
            <a:miter lim="800000"/>
          </a:ln>
          <a:effectLst/>
        </p:spPr>
        <p:txBody>
          <a:bodyPr rtlCol="0" anchor="ctr"/>
          <a:lstStyle/>
          <a:p>
            <a:pPr algn="ctr" defTabSz="357628">
              <a:defRPr/>
            </a:pPr>
            <a:r>
              <a:rPr lang="en-US" altLang="zh-CN" sz="1235" b="1" kern="0" dirty="0">
                <a:solidFill>
                  <a:srgbClr val="1D1D1A"/>
                </a:solidFill>
                <a:ea typeface="微软雅黑" panose="020B0503020204020204" pitchFamily="34" charset="-122"/>
                <a:cs typeface="+mn-ea"/>
                <a:sym typeface="+mn-lt"/>
              </a:rPr>
              <a:t>Free Transitioning,</a:t>
            </a:r>
          </a:p>
          <a:p>
            <a:pPr algn="ctr" defTabSz="357628">
              <a:defRPr/>
            </a:pPr>
            <a:r>
              <a:rPr lang="en-US" altLang="zh-CN" sz="1235" b="1" kern="0" dirty="0">
                <a:solidFill>
                  <a:srgbClr val="1D1D1A"/>
                </a:solidFill>
                <a:ea typeface="微软雅黑" panose="020B0503020204020204" pitchFamily="34" charset="-122"/>
                <a:cs typeface="+mn-ea"/>
                <a:sym typeface="+mn-lt"/>
              </a:rPr>
              <a:t>Intelligent Collaboration</a:t>
            </a:r>
            <a:endParaRPr lang="zh-CN" altLang="en-US" sz="1235" b="1" kern="0" dirty="0">
              <a:solidFill>
                <a:srgbClr val="1D1D1A"/>
              </a:solidFill>
              <a:ea typeface="微软雅黑" panose="020B0503020204020204" pitchFamily="34" charset="-122"/>
              <a:cs typeface="+mn-ea"/>
              <a:sym typeface="+mn-lt"/>
            </a:endParaRPr>
          </a:p>
        </p:txBody>
      </p:sp>
    </p:spTree>
    <p:extLst>
      <p:ext uri="{BB962C8B-B14F-4D97-AF65-F5344CB8AC3E}">
        <p14:creationId xmlns:p14="http://schemas.microsoft.com/office/powerpoint/2010/main" val="409220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3" y="280124"/>
            <a:ext cx="8834649"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ea typeface="Source Han Sans CN Bold" panose="020B0A00000000000000" charset="-122"/>
                <a:cs typeface="Source Han Sans CN Regular" panose="020B0A00000000000000" charset="-122"/>
              </a:rPr>
              <a:t>One OS Kit for All:  Serving a Broad Spectrum of Devices</a:t>
            </a:r>
          </a:p>
        </p:txBody>
      </p:sp>
      <p:grpSp>
        <p:nvGrpSpPr>
          <p:cNvPr id="127" name="组合 126"/>
          <p:cNvGrpSpPr/>
          <p:nvPr/>
        </p:nvGrpSpPr>
        <p:grpSpPr>
          <a:xfrm>
            <a:off x="754805" y="1978220"/>
            <a:ext cx="5159660" cy="3429745"/>
            <a:chOff x="4661629" y="1410469"/>
            <a:chExt cx="6794945" cy="4330265"/>
          </a:xfrm>
        </p:grpSpPr>
        <p:sp>
          <p:nvSpPr>
            <p:cNvPr id="128" name="矩形 127"/>
            <p:cNvSpPr/>
            <p:nvPr/>
          </p:nvSpPr>
          <p:spPr>
            <a:xfrm>
              <a:off x="4661629" y="2514701"/>
              <a:ext cx="1551940" cy="1760020"/>
            </a:xfrm>
            <a:prstGeom prst="rect">
              <a:avLst/>
            </a:prstGeom>
            <a:solidFill>
              <a:sysClr val="window" lastClr="FFFFFF">
                <a:lumMod val="95000"/>
              </a:sysClr>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273776" eaLnBrk="1" fontAlgn="ctr" latinLnBrk="0" hangingPunct="1">
                <a:lnSpc>
                  <a:spcPct val="100000"/>
                </a:lnSpc>
                <a:spcBef>
                  <a:spcPts val="0"/>
                </a:spcBef>
                <a:spcAft>
                  <a:spcPts val="0"/>
                </a:spcAft>
                <a:buClrTx/>
                <a:buSzTx/>
                <a:buFontTx/>
                <a:buNone/>
                <a:tabLst/>
                <a:defRPr/>
              </a:pPr>
              <a:endParaRPr kumimoji="0" lang="en-US" altLang="zh-CN" sz="1426" b="0"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29" name="矩形 128"/>
            <p:cNvSpPr/>
            <p:nvPr/>
          </p:nvSpPr>
          <p:spPr>
            <a:xfrm>
              <a:off x="4724438" y="2576971"/>
              <a:ext cx="1426087" cy="1630851"/>
            </a:xfrm>
            <a:prstGeom prst="rect">
              <a:avLst/>
            </a:prstGeom>
            <a:solidFill>
              <a:sysClr val="window" lastClr="FFFFFF">
                <a:lumMod val="95000"/>
              </a:sysClr>
            </a:solidFill>
            <a:ln w="12700" cap="flat" cmpd="sng" algn="ctr">
              <a:solidFill>
                <a:srgbClr val="5B9BD5">
                  <a:shade val="50000"/>
                </a:srgbClr>
              </a:solidFill>
              <a:prstDash val="solid"/>
              <a:miter lim="800000"/>
            </a:ln>
            <a:effectLst/>
          </p:spPr>
          <p:txBody>
            <a:bodyPr wrap="square" rtlCol="0" anchor="ctr">
              <a:noAutofit/>
            </a:bodyPr>
            <a:lstStyle/>
            <a:p>
              <a:pPr marL="0" marR="0" lvl="0" indent="0" algn="ctr" defTabSz="273776" eaLnBrk="1" fontAlgn="ctr" latinLnBrk="0" hangingPunct="1">
                <a:lnSpc>
                  <a:spcPct val="100000"/>
                </a:lnSpc>
                <a:spcBef>
                  <a:spcPts val="0"/>
                </a:spcBef>
                <a:spcAft>
                  <a:spcPts val="0"/>
                </a:spcAft>
                <a:buClrTx/>
                <a:buSzTx/>
                <a:buFontTx/>
                <a:buNone/>
                <a:tabLst/>
                <a:defRPr/>
              </a:pPr>
              <a:endParaRPr kumimoji="0" lang="en-US" altLang="zh-CN" sz="1426" b="0" i="0" u="none" strike="noStrike" kern="0" cap="none" spc="0" normalizeH="0" baseline="0" noProof="0" dirty="0">
                <a:ln>
                  <a:noFill/>
                </a:ln>
                <a:solidFill>
                  <a:prstClr val="white"/>
                </a:solidFill>
                <a:effectLst/>
                <a:uLnTx/>
                <a:uFillTx/>
                <a:cs typeface="Arial" panose="020B0604020202020204" pitchFamily="34" charset="0"/>
              </a:endParaRPr>
            </a:p>
          </p:txBody>
        </p:sp>
        <p:grpSp>
          <p:nvGrpSpPr>
            <p:cNvPr id="130" name="组合 129"/>
            <p:cNvGrpSpPr/>
            <p:nvPr/>
          </p:nvGrpSpPr>
          <p:grpSpPr>
            <a:xfrm>
              <a:off x="4767093" y="1410469"/>
              <a:ext cx="6689481" cy="4330265"/>
              <a:chOff x="4462293" y="1535975"/>
              <a:chExt cx="6689481" cy="4330265"/>
            </a:xfrm>
          </p:grpSpPr>
          <p:grpSp>
            <p:nvGrpSpPr>
              <p:cNvPr id="132" name="组合 131"/>
              <p:cNvGrpSpPr/>
              <p:nvPr/>
            </p:nvGrpSpPr>
            <p:grpSpPr>
              <a:xfrm>
                <a:off x="4462293" y="2980818"/>
                <a:ext cx="3133900" cy="1249363"/>
                <a:chOff x="2606599" y="2245713"/>
                <a:chExt cx="3133900" cy="1249363"/>
              </a:xfrm>
            </p:grpSpPr>
            <p:cxnSp>
              <p:nvCxnSpPr>
                <p:cNvPr id="213" name="直接箭头连接符 212"/>
                <p:cNvCxnSpPr/>
                <p:nvPr/>
              </p:nvCxnSpPr>
              <p:spPr bwMode="auto">
                <a:xfrm>
                  <a:off x="3746074" y="2647192"/>
                  <a:ext cx="506463" cy="40598"/>
                </a:xfrm>
                <a:prstGeom prst="straightConnector1">
                  <a:avLst/>
                </a:prstGeom>
                <a:noFill/>
                <a:ln w="9525" cap="flat" cmpd="sng" algn="ctr">
                  <a:solidFill>
                    <a:sysClr val="window" lastClr="FFFFFF">
                      <a:lumMod val="50000"/>
                    </a:sysClr>
                  </a:solidFill>
                  <a:prstDash val="solid"/>
                  <a:round/>
                  <a:headEnd type="none" w="med" len="med"/>
                  <a:tailEnd type="triangle"/>
                </a:ln>
                <a:effectLst/>
              </p:spPr>
            </p:cxnSp>
            <p:grpSp>
              <p:nvGrpSpPr>
                <p:cNvPr id="214" name="组合 213"/>
                <p:cNvGrpSpPr/>
                <p:nvPr/>
              </p:nvGrpSpPr>
              <p:grpSpPr>
                <a:xfrm>
                  <a:off x="4244160" y="2245713"/>
                  <a:ext cx="1496339" cy="1216350"/>
                  <a:chOff x="3657600" y="4459634"/>
                  <a:chExt cx="1407293" cy="1253404"/>
                </a:xfrm>
              </p:grpSpPr>
              <p:sp>
                <p:nvSpPr>
                  <p:cNvPr id="244" name="立方体 243"/>
                  <p:cNvSpPr/>
                  <p:nvPr/>
                </p:nvSpPr>
                <p:spPr bwMode="auto">
                  <a:xfrm>
                    <a:off x="3657600" y="4459634"/>
                    <a:ext cx="1242060" cy="1155044"/>
                  </a:xfrm>
                  <a:prstGeom prst="cube">
                    <a:avLst/>
                  </a:prstGeom>
                  <a:solidFill>
                    <a:srgbClr val="00A2FF"/>
                  </a:solidFill>
                  <a:ln w="9525" algn="ctr">
                    <a:solidFill>
                      <a:sysClr val="window" lastClr="FFFFFF">
                        <a:lumMod val="8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45" name="文本框 244"/>
                  <p:cNvSpPr txBox="1"/>
                  <p:nvPr/>
                </p:nvSpPr>
                <p:spPr>
                  <a:xfrm>
                    <a:off x="3684164" y="4753276"/>
                    <a:ext cx="1001286" cy="959762"/>
                  </a:xfrm>
                  <a:prstGeom prst="rect">
                    <a:avLst/>
                  </a:prstGeom>
                  <a:noFill/>
                </p:spPr>
                <p:txBody>
                  <a:bodyPr wrap="square" rtlCol="0">
                    <a:noAutofit/>
                  </a:bodyPr>
                  <a:lstStyle/>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Name</a:t>
                    </a:r>
                    <a:endParaRPr kumimoji="0" lang="en-US" altLang="zh-CN" sz="633" b="0" i="0" u="none" strike="noStrike" kern="0" cap="none" spc="0" normalizeH="0" baseline="0" noProof="0" dirty="0">
                      <a:ln>
                        <a:noFill/>
                      </a:ln>
                      <a:solidFill>
                        <a:srgbClr val="FFFFFF"/>
                      </a:solidFill>
                      <a:effectLst/>
                      <a:uLnTx/>
                      <a:uFillTx/>
                      <a:cs typeface="Arial" panose="020B0604020202020204" pitchFamily="34" charset="0"/>
                    </a:endParaRP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Function</a:t>
                    </a:r>
                    <a:endParaRPr kumimoji="0" lang="en-US" altLang="zh-CN" sz="633" b="0" i="0" u="none" strike="noStrike" kern="0" cap="none" spc="0" normalizeH="0" baseline="0" noProof="0" dirty="0">
                      <a:ln>
                        <a:noFill/>
                      </a:ln>
                      <a:solidFill>
                        <a:srgbClr val="FFFFFF"/>
                      </a:solidFill>
                      <a:effectLst/>
                      <a:uLnTx/>
                      <a:uFillTx/>
                      <a:cs typeface="Arial" panose="020B0604020202020204" pitchFamily="34" charset="0"/>
                    </a:endParaRP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Feature</a:t>
                    </a:r>
                    <a:endParaRPr kumimoji="0" lang="en-US" altLang="zh-CN" sz="633" b="0" i="0" u="none" strike="noStrike" kern="0" cap="none" spc="0" normalizeH="0" baseline="0" noProof="0" dirty="0">
                      <a:ln>
                        <a:noFill/>
                      </a:ln>
                      <a:solidFill>
                        <a:srgbClr val="FFFFFF"/>
                      </a:solidFill>
                      <a:effectLst/>
                      <a:uLnTx/>
                      <a:uFillTx/>
                      <a:cs typeface="Arial" panose="020B0604020202020204" pitchFamily="34" charset="0"/>
                    </a:endParaRP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RAM</a:t>
                    </a: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ROM</a:t>
                    </a: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API</a:t>
                    </a:r>
                  </a:p>
                  <a:p>
                    <a:pPr marL="226259" marR="0" lvl="0" indent="-226259" defTabSz="273776" eaLnBrk="0" fontAlgn="ctr" latinLnBrk="0" hangingPunct="0">
                      <a:lnSpc>
                        <a:spcPct val="100000"/>
                      </a:lnSpc>
                      <a:spcBef>
                        <a:spcPct val="0"/>
                      </a:spcBef>
                      <a:spcAft>
                        <a:spcPct val="0"/>
                      </a:spcAft>
                      <a:buClrTx/>
                      <a:buSzTx/>
                      <a:buFont typeface="Wingdings" panose="05000000000000000000" pitchFamily="2" charset="2"/>
                      <a:buChar char="l"/>
                      <a:tabLst/>
                      <a:defRPr/>
                    </a:pPr>
                    <a:r>
                      <a:rPr kumimoji="0" lang="en-US" sz="633" b="0" i="0" u="none" strike="noStrike" kern="0" cap="none" spc="0" normalizeH="0" baseline="0" noProof="0" dirty="0">
                        <a:ln>
                          <a:noFill/>
                        </a:ln>
                        <a:solidFill>
                          <a:srgbClr val="FFFFFF"/>
                        </a:solidFill>
                        <a:effectLst/>
                        <a:uLnTx/>
                        <a:uFillTx/>
                      </a:rPr>
                      <a:t>Specification</a:t>
                    </a:r>
                    <a:endParaRPr kumimoji="0" lang="en-US" altLang="zh-CN" sz="633"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246" name="文本框 245"/>
                  <p:cNvSpPr txBox="1"/>
                  <p:nvPr/>
                </p:nvSpPr>
                <p:spPr>
                  <a:xfrm>
                    <a:off x="4303764" y="4743640"/>
                    <a:ext cx="761129" cy="579264"/>
                  </a:xfrm>
                  <a:prstGeom prst="rect">
                    <a:avLst/>
                  </a:prstGeom>
                  <a:noFill/>
                </p:spPr>
                <p:txBody>
                  <a:bodyPr wrap="square" rtlCol="0">
                    <a:noAutofit/>
                  </a:bodyPr>
                  <a:lstStyle/>
                  <a:p>
                    <a:pPr marL="0" marR="0" lvl="0" indent="0" defTabSz="273776" eaLnBrk="0" fontAlgn="ctr" latinLnBrk="0" hangingPunct="0">
                      <a:lnSpc>
                        <a:spcPct val="100000"/>
                      </a:lnSpc>
                      <a:spcBef>
                        <a:spcPct val="0"/>
                      </a:spcBef>
                      <a:spcAft>
                        <a:spcPct val="0"/>
                      </a:spcAft>
                      <a:buClrTx/>
                      <a:buSzTx/>
                      <a:buFontTx/>
                      <a:buNone/>
                      <a:tabLst/>
                      <a:defRPr/>
                    </a:pPr>
                    <a:r>
                      <a:rPr kumimoji="0" lang="en-US" sz="633" b="0" i="0" u="none" strike="noStrike" kern="0" cap="none" spc="0" normalizeH="0" baseline="0" noProof="0" dirty="0">
                        <a:ln>
                          <a:noFill/>
                        </a:ln>
                        <a:solidFill>
                          <a:srgbClr val="666666">
                            <a:lumMod val="85000"/>
                          </a:srgbClr>
                        </a:solidFill>
                        <a:effectLst/>
                        <a:uLnTx/>
                        <a:uFillTx/>
                      </a:rPr>
                      <a:t>Dependency:</a:t>
                    </a:r>
                    <a:endParaRPr kumimoji="0" lang="en-US" altLang="zh-CN" sz="633" b="0" i="0" u="none" strike="noStrike" kern="0" cap="none" spc="0" normalizeH="0" baseline="0" noProof="0" dirty="0">
                      <a:ln>
                        <a:noFill/>
                      </a:ln>
                      <a:solidFill>
                        <a:srgbClr val="666666">
                          <a:lumMod val="85000"/>
                        </a:srgbClr>
                      </a:solidFill>
                      <a:effectLst/>
                      <a:uLnTx/>
                      <a:uFillTx/>
                      <a:cs typeface="Arial" panose="020B0604020202020204" pitchFamily="34" charset="0"/>
                    </a:endParaRPr>
                  </a:p>
                  <a:p>
                    <a:pPr marL="0" marR="0" lvl="0" indent="0" defTabSz="273776" eaLnBrk="0" fontAlgn="ctr" latinLnBrk="0" hangingPunct="0">
                      <a:lnSpc>
                        <a:spcPct val="100000"/>
                      </a:lnSpc>
                      <a:spcBef>
                        <a:spcPct val="0"/>
                      </a:spcBef>
                      <a:spcAft>
                        <a:spcPct val="0"/>
                      </a:spcAft>
                      <a:buClrTx/>
                      <a:buSzTx/>
                      <a:buFontTx/>
                      <a:buNone/>
                      <a:tabLst/>
                      <a:defRPr/>
                    </a:pPr>
                    <a:r>
                      <a:rPr kumimoji="0" lang="en-US" sz="633" b="0" i="0" u="none" strike="noStrike" kern="0" cap="none" spc="0" normalizeH="0" baseline="0" noProof="0" dirty="0">
                        <a:ln>
                          <a:noFill/>
                        </a:ln>
                        <a:solidFill>
                          <a:srgbClr val="666666">
                            <a:lumMod val="85000"/>
                          </a:srgbClr>
                        </a:solidFill>
                        <a:effectLst/>
                        <a:uLnTx/>
                        <a:uFillTx/>
                      </a:rPr>
                      <a:t>Component X</a:t>
                    </a:r>
                    <a:endParaRPr kumimoji="0" lang="en-US" altLang="zh-CN" sz="633" b="0" i="0" u="none" strike="noStrike" kern="0" cap="none" spc="0" normalizeH="0" baseline="0" noProof="0" dirty="0">
                      <a:ln>
                        <a:noFill/>
                      </a:ln>
                      <a:solidFill>
                        <a:srgbClr val="666666">
                          <a:lumMod val="85000"/>
                        </a:srgbClr>
                      </a:solidFill>
                      <a:effectLst/>
                      <a:uLnTx/>
                      <a:uFillTx/>
                      <a:cs typeface="Arial" panose="020B0604020202020204" pitchFamily="34" charset="0"/>
                    </a:endParaRPr>
                  </a:p>
                  <a:p>
                    <a:pPr marL="0" marR="0" lvl="0" indent="0" defTabSz="273776" eaLnBrk="0" fontAlgn="ctr" latinLnBrk="0" hangingPunct="0">
                      <a:lnSpc>
                        <a:spcPct val="100000"/>
                      </a:lnSpc>
                      <a:spcBef>
                        <a:spcPct val="0"/>
                      </a:spcBef>
                      <a:spcAft>
                        <a:spcPct val="0"/>
                      </a:spcAft>
                      <a:buClrTx/>
                      <a:buSzTx/>
                      <a:buFontTx/>
                      <a:buNone/>
                      <a:tabLst/>
                      <a:defRPr/>
                    </a:pPr>
                    <a:r>
                      <a:rPr kumimoji="0" lang="en-US" sz="633" b="0" i="0" u="none" strike="noStrike" kern="0" cap="none" spc="0" normalizeH="0" baseline="0" noProof="0" dirty="0">
                        <a:ln>
                          <a:noFill/>
                        </a:ln>
                        <a:solidFill>
                          <a:srgbClr val="666666">
                            <a:lumMod val="85000"/>
                          </a:srgbClr>
                        </a:solidFill>
                        <a:effectLst/>
                        <a:uLnTx/>
                        <a:uFillTx/>
                      </a:rPr>
                      <a:t>Component Y</a:t>
                    </a:r>
                    <a:endParaRPr kumimoji="0" lang="en-US" altLang="zh-CN" sz="633" b="0" i="0" u="none" strike="noStrike" kern="0" cap="none" spc="0" normalizeH="0" baseline="0" noProof="0" dirty="0">
                      <a:ln>
                        <a:noFill/>
                      </a:ln>
                      <a:solidFill>
                        <a:srgbClr val="666666">
                          <a:lumMod val="85000"/>
                        </a:srgbClr>
                      </a:solidFill>
                      <a:effectLst/>
                      <a:uLnTx/>
                      <a:uFillTx/>
                      <a:cs typeface="Arial" panose="020B0604020202020204" pitchFamily="34" charset="0"/>
                    </a:endParaRPr>
                  </a:p>
                  <a:p>
                    <a:pPr marL="0" marR="0" lvl="0" indent="0" defTabSz="273776" eaLnBrk="0" fontAlgn="ctr" latinLnBrk="0" hangingPunct="0">
                      <a:lnSpc>
                        <a:spcPct val="100000"/>
                      </a:lnSpc>
                      <a:spcBef>
                        <a:spcPct val="0"/>
                      </a:spcBef>
                      <a:spcAft>
                        <a:spcPct val="0"/>
                      </a:spcAft>
                      <a:buClrTx/>
                      <a:buSzTx/>
                      <a:buFontTx/>
                      <a:buNone/>
                      <a:tabLst/>
                      <a:defRPr/>
                    </a:pPr>
                    <a:r>
                      <a:rPr kumimoji="0" lang="en-US" sz="633" b="0" i="0" u="none" strike="noStrike" kern="0" cap="none" spc="0" normalizeH="0" baseline="0" noProof="0" dirty="0">
                        <a:ln>
                          <a:noFill/>
                        </a:ln>
                        <a:solidFill>
                          <a:srgbClr val="666666">
                            <a:lumMod val="85000"/>
                          </a:srgbClr>
                        </a:solidFill>
                        <a:effectLst/>
                        <a:uLnTx/>
                        <a:uFillTx/>
                      </a:rPr>
                      <a:t>...</a:t>
                    </a:r>
                    <a:endParaRPr kumimoji="0" lang="en-US" altLang="zh-CN" sz="633" b="0" i="0" u="none" strike="noStrike" kern="0" cap="none" spc="0" normalizeH="0" baseline="0" noProof="0" dirty="0">
                      <a:ln>
                        <a:noFill/>
                      </a:ln>
                      <a:solidFill>
                        <a:srgbClr val="666666">
                          <a:lumMod val="85000"/>
                        </a:srgbClr>
                      </a:solidFill>
                      <a:effectLst/>
                      <a:uLnTx/>
                      <a:uFillTx/>
                      <a:cs typeface="Arial" panose="020B0604020202020204" pitchFamily="34" charset="0"/>
                    </a:endParaRPr>
                  </a:p>
                </p:txBody>
              </p:sp>
            </p:grpSp>
            <p:grpSp>
              <p:nvGrpSpPr>
                <p:cNvPr id="215" name="组合 214"/>
                <p:cNvGrpSpPr/>
                <p:nvPr/>
              </p:nvGrpSpPr>
              <p:grpSpPr>
                <a:xfrm>
                  <a:off x="2606599" y="2275996"/>
                  <a:ext cx="1139474" cy="917752"/>
                  <a:chOff x="2181503" y="4532016"/>
                  <a:chExt cx="1071665" cy="945710"/>
                </a:xfrm>
              </p:grpSpPr>
              <p:grpSp>
                <p:nvGrpSpPr>
                  <p:cNvPr id="232" name="组合 231"/>
                  <p:cNvGrpSpPr/>
                  <p:nvPr/>
                </p:nvGrpSpPr>
                <p:grpSpPr>
                  <a:xfrm>
                    <a:off x="2181503" y="4532016"/>
                    <a:ext cx="1071665" cy="315181"/>
                    <a:chOff x="2472299" y="4417345"/>
                    <a:chExt cx="1247166" cy="335945"/>
                  </a:xfrm>
                </p:grpSpPr>
                <p:sp>
                  <p:nvSpPr>
                    <p:cNvPr id="241" name="立方体 240"/>
                    <p:cNvSpPr/>
                    <p:nvPr/>
                  </p:nvSpPr>
                  <p:spPr bwMode="auto">
                    <a:xfrm>
                      <a:off x="2472299" y="442772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42" name="立方体 241"/>
                    <p:cNvSpPr/>
                    <p:nvPr/>
                  </p:nvSpPr>
                  <p:spPr bwMode="auto">
                    <a:xfrm>
                      <a:off x="2920381" y="441851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43" name="立方体 242"/>
                    <p:cNvSpPr/>
                    <p:nvPr/>
                  </p:nvSpPr>
                  <p:spPr bwMode="auto">
                    <a:xfrm>
                      <a:off x="3368462" y="4417345"/>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nvGrpSpPr>
                  <p:cNvPr id="233" name="组合 232"/>
                  <p:cNvGrpSpPr/>
                  <p:nvPr/>
                </p:nvGrpSpPr>
                <p:grpSpPr>
                  <a:xfrm>
                    <a:off x="2181503" y="4848464"/>
                    <a:ext cx="1071665" cy="315181"/>
                    <a:chOff x="2472299" y="4417345"/>
                    <a:chExt cx="1247166" cy="335945"/>
                  </a:xfrm>
                </p:grpSpPr>
                <p:sp>
                  <p:nvSpPr>
                    <p:cNvPr id="238" name="立方体 237"/>
                    <p:cNvSpPr/>
                    <p:nvPr/>
                  </p:nvSpPr>
                  <p:spPr bwMode="auto">
                    <a:xfrm>
                      <a:off x="2472299" y="442772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39" name="立方体 238"/>
                    <p:cNvSpPr/>
                    <p:nvPr/>
                  </p:nvSpPr>
                  <p:spPr bwMode="auto">
                    <a:xfrm>
                      <a:off x="2920381" y="441851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40" name="立方体 239"/>
                    <p:cNvSpPr/>
                    <p:nvPr/>
                  </p:nvSpPr>
                  <p:spPr bwMode="auto">
                    <a:xfrm>
                      <a:off x="3368462" y="4417345"/>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nvGrpSpPr>
                  <p:cNvPr id="234" name="组合 233"/>
                  <p:cNvGrpSpPr/>
                  <p:nvPr/>
                </p:nvGrpSpPr>
                <p:grpSpPr>
                  <a:xfrm>
                    <a:off x="2181503" y="5162545"/>
                    <a:ext cx="1071665" cy="315181"/>
                    <a:chOff x="2472299" y="4417345"/>
                    <a:chExt cx="1247166" cy="335945"/>
                  </a:xfrm>
                </p:grpSpPr>
                <p:sp>
                  <p:nvSpPr>
                    <p:cNvPr id="235" name="立方体 234"/>
                    <p:cNvSpPr/>
                    <p:nvPr/>
                  </p:nvSpPr>
                  <p:spPr bwMode="auto">
                    <a:xfrm>
                      <a:off x="2472299" y="442772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36" name="立方体 235"/>
                    <p:cNvSpPr/>
                    <p:nvPr/>
                  </p:nvSpPr>
                  <p:spPr bwMode="auto">
                    <a:xfrm>
                      <a:off x="2920381" y="4418517"/>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37" name="立方体 236"/>
                    <p:cNvSpPr/>
                    <p:nvPr/>
                  </p:nvSpPr>
                  <p:spPr bwMode="auto">
                    <a:xfrm>
                      <a:off x="3368462" y="4417345"/>
                      <a:ext cx="351003" cy="325563"/>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cxnSp>
              <p:nvCxnSpPr>
                <p:cNvPr id="216" name="直接箭头连接符 215"/>
                <p:cNvCxnSpPr/>
                <p:nvPr/>
              </p:nvCxnSpPr>
              <p:spPr bwMode="auto">
                <a:xfrm>
                  <a:off x="3875720" y="2785112"/>
                  <a:ext cx="506463" cy="40598"/>
                </a:xfrm>
                <a:prstGeom prst="straightConnector1">
                  <a:avLst/>
                </a:prstGeom>
                <a:noFill/>
                <a:ln w="9525" cap="flat" cmpd="sng" algn="ctr">
                  <a:solidFill>
                    <a:srgbClr val="FFFFFF">
                      <a:lumMod val="50000"/>
                    </a:srgbClr>
                  </a:solidFill>
                  <a:prstDash val="solid"/>
                  <a:round/>
                  <a:headEnd type="none" w="med" len="med"/>
                  <a:tailEnd type="triangle"/>
                </a:ln>
                <a:effectLst/>
              </p:spPr>
            </p:cxnSp>
            <p:sp>
              <p:nvSpPr>
                <p:cNvPr id="217" name="立方体 216"/>
                <p:cNvSpPr/>
                <p:nvPr/>
              </p:nvSpPr>
              <p:spPr bwMode="auto">
                <a:xfrm>
                  <a:off x="4366415" y="2374178"/>
                  <a:ext cx="1320651" cy="1120898"/>
                </a:xfrm>
                <a:prstGeom prst="cube">
                  <a:avLst/>
                </a:prstGeom>
                <a:solidFill>
                  <a:srgbClr val="00A2FF"/>
                </a:solidFill>
                <a:ln w="9525" algn="ctr">
                  <a:solidFill>
                    <a:srgbClr val="FFFFFF">
                      <a:lumMod val="8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18" name="文本框 217"/>
                <p:cNvSpPr txBox="1"/>
                <p:nvPr/>
              </p:nvSpPr>
              <p:spPr>
                <a:xfrm>
                  <a:off x="4614971" y="2355306"/>
                  <a:ext cx="796395" cy="373467"/>
                </a:xfrm>
                <a:prstGeom prst="rect">
                  <a:avLst/>
                </a:prstGeom>
                <a:noFill/>
              </p:spPr>
              <p:txBody>
                <a:bodyPr wrap="square" lIns="0" tIns="0" rIns="0" rtlCol="0">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r>
                    <a:rPr kumimoji="0" lang="en-US" sz="839" b="0" i="0" u="none" strike="noStrike" kern="0" cap="none" spc="0" normalizeH="0" baseline="0" noProof="0" dirty="0">
                      <a:ln>
                        <a:noFill/>
                      </a:ln>
                      <a:solidFill>
                        <a:srgbClr val="FFFFFF"/>
                      </a:solidFill>
                      <a:effectLst/>
                      <a:uLnTx/>
                      <a:uFillTx/>
                    </a:rPr>
                    <a:t>Unified </a:t>
                  </a:r>
                  <a:endParaRPr kumimoji="0" lang="en-US" sz="839" b="0" i="0" u="none" strike="noStrike" kern="0" cap="none" spc="0" normalizeH="0" baseline="0" noProof="0" dirty="0">
                    <a:ln>
                      <a:noFill/>
                    </a:ln>
                    <a:solidFill>
                      <a:srgbClr val="FFFFFF"/>
                    </a:solidFill>
                    <a:effectLst/>
                    <a:uLnTx/>
                    <a:uFillTx/>
                    <a:cs typeface="Arial" panose="020B0604020202020204" pitchFamily="34" charset="0"/>
                  </a:endParaRPr>
                </a:p>
                <a:p>
                  <a:pPr marL="0" marR="0" lvl="0" indent="0" algn="ctr" defTabSz="724092" eaLnBrk="1" fontAlgn="ctr" latinLnBrk="0" hangingPunct="1">
                    <a:lnSpc>
                      <a:spcPct val="100000"/>
                    </a:lnSpc>
                    <a:spcBef>
                      <a:spcPts val="0"/>
                    </a:spcBef>
                    <a:spcAft>
                      <a:spcPts val="0"/>
                    </a:spcAft>
                    <a:buClrTx/>
                    <a:buSzTx/>
                    <a:buFontTx/>
                    <a:buNone/>
                    <a:tabLst/>
                    <a:defRPr/>
                  </a:pPr>
                  <a:r>
                    <a:rPr kumimoji="0" lang="en-US" sz="839" b="0" i="0" u="none" strike="noStrike" kern="0" cap="none" spc="0" normalizeH="0" baseline="0" noProof="0" dirty="0">
                      <a:ln>
                        <a:noFill/>
                      </a:ln>
                      <a:solidFill>
                        <a:srgbClr val="FFFFFF"/>
                      </a:solidFill>
                      <a:effectLst/>
                      <a:uLnTx/>
                      <a:uFillTx/>
                    </a:rPr>
                    <a:t>architecture</a:t>
                  </a:r>
                </a:p>
              </p:txBody>
            </p:sp>
            <p:sp>
              <p:nvSpPr>
                <p:cNvPr id="219" name="文本框 218"/>
                <p:cNvSpPr txBox="1"/>
                <p:nvPr/>
              </p:nvSpPr>
              <p:spPr>
                <a:xfrm>
                  <a:off x="4428915" y="2759342"/>
                  <a:ext cx="929519" cy="500671"/>
                </a:xfrm>
                <a:prstGeom prst="rect">
                  <a:avLst/>
                </a:prstGeom>
                <a:noFill/>
              </p:spPr>
              <p:txBody>
                <a:bodyPr wrap="square" rtlCol="0">
                  <a:noAutofit/>
                </a:bodyPr>
                <a:lstStyle/>
                <a:p>
                  <a:pPr marL="0" marR="0" lvl="0" indent="0" defTabSz="724092" eaLnBrk="1" fontAlgn="ctr" latinLnBrk="0" hangingPunct="1">
                    <a:lnSpc>
                      <a:spcPct val="100000"/>
                    </a:lnSpc>
                    <a:spcBef>
                      <a:spcPts val="0"/>
                    </a:spcBef>
                    <a:spcAft>
                      <a:spcPts val="0"/>
                    </a:spcAft>
                    <a:buClrTx/>
                    <a:buSzTx/>
                    <a:buFontTx/>
                    <a:buNone/>
                    <a:tabLst/>
                    <a:defRPr/>
                  </a:pPr>
                  <a:r>
                    <a:rPr kumimoji="0" lang="en-US" sz="719" b="0" i="0" u="none" strike="noStrike" kern="0" cap="none" spc="0" normalizeH="0" baseline="0" noProof="0" dirty="0">
                      <a:ln>
                        <a:noFill/>
                      </a:ln>
                      <a:solidFill>
                        <a:srgbClr val="FFFFFF"/>
                      </a:solidFill>
                      <a:effectLst/>
                      <a:uLnTx/>
                      <a:uFillTx/>
                    </a:rPr>
                    <a:t>Component X</a:t>
                  </a:r>
                  <a:endParaRPr kumimoji="0" lang="en-US" altLang="zh-CN" sz="719" b="0" i="0" u="none" strike="noStrike" kern="0" cap="none" spc="0" normalizeH="0" baseline="0" noProof="0" dirty="0">
                    <a:ln>
                      <a:noFill/>
                    </a:ln>
                    <a:solidFill>
                      <a:srgbClr val="FFFFFF"/>
                    </a:solidFill>
                    <a:effectLst/>
                    <a:uLnTx/>
                    <a:uFillTx/>
                    <a:ea typeface="黑体"/>
                    <a:cs typeface="Arial" panose="020B0604020202020204" pitchFamily="34" charset="0"/>
                  </a:endParaRPr>
                </a:p>
                <a:p>
                  <a:pPr marL="0" marR="0" lvl="0" indent="0" defTabSz="724092" eaLnBrk="1" fontAlgn="ctr" latinLnBrk="0" hangingPunct="1">
                    <a:lnSpc>
                      <a:spcPct val="100000"/>
                    </a:lnSpc>
                    <a:spcBef>
                      <a:spcPts val="0"/>
                    </a:spcBef>
                    <a:spcAft>
                      <a:spcPts val="0"/>
                    </a:spcAft>
                    <a:buClrTx/>
                    <a:buSzTx/>
                    <a:buFontTx/>
                    <a:buNone/>
                    <a:tabLst/>
                    <a:defRPr/>
                  </a:pPr>
                  <a:r>
                    <a:rPr kumimoji="0" lang="en-US" sz="719" b="0" i="0" u="none" strike="noStrike" kern="0" cap="none" spc="0" normalizeH="0" baseline="0" noProof="0" dirty="0">
                      <a:ln>
                        <a:noFill/>
                      </a:ln>
                      <a:solidFill>
                        <a:srgbClr val="FFFFFF"/>
                      </a:solidFill>
                      <a:effectLst/>
                      <a:uLnTx/>
                      <a:uFillTx/>
                    </a:rPr>
                    <a:t>Component Y</a:t>
                  </a:r>
                </a:p>
                <a:p>
                  <a:pPr marL="0" marR="0" lvl="0" indent="0" defTabSz="724092" eaLnBrk="1" fontAlgn="ctr" latinLnBrk="0" hangingPunct="1">
                    <a:lnSpc>
                      <a:spcPct val="100000"/>
                    </a:lnSpc>
                    <a:spcBef>
                      <a:spcPts val="0"/>
                    </a:spcBef>
                    <a:spcAft>
                      <a:spcPts val="0"/>
                    </a:spcAft>
                    <a:buClrTx/>
                    <a:buSzTx/>
                    <a:buFontTx/>
                    <a:buNone/>
                    <a:tabLst/>
                    <a:defRPr/>
                  </a:pPr>
                  <a:r>
                    <a:rPr kumimoji="0" lang="en-US" altLang="zh-CN" sz="719" b="0" i="0" u="none" strike="noStrike" kern="0" cap="none" spc="0" normalizeH="0" baseline="0" noProof="0" dirty="0">
                      <a:ln>
                        <a:noFill/>
                      </a:ln>
                      <a:solidFill>
                        <a:srgbClr val="FFFFFF"/>
                      </a:solidFill>
                      <a:effectLst/>
                      <a:uLnTx/>
                      <a:uFillTx/>
                      <a:ea typeface="等线" panose="02010600030101010101" pitchFamily="2" charset="-122"/>
                    </a:rPr>
                    <a:t>Component Z</a:t>
                  </a:r>
                  <a:endParaRPr kumimoji="0" lang="en-US" altLang="zh-CN" sz="719" b="0" i="0" u="none" strike="noStrike" kern="0" cap="none" spc="0" normalizeH="0" baseline="0" noProof="0" dirty="0">
                    <a:ln>
                      <a:noFill/>
                    </a:ln>
                    <a:solidFill>
                      <a:srgbClr val="FFFFFF"/>
                    </a:solidFill>
                    <a:effectLst/>
                    <a:uLnTx/>
                    <a:uFillTx/>
                    <a:ea typeface="黑体"/>
                    <a:cs typeface="Arial" panose="020B0604020202020204" pitchFamily="34" charset="0"/>
                  </a:endParaRPr>
                </a:p>
                <a:p>
                  <a:pPr marL="0" marR="0" lvl="0" indent="0" defTabSz="724092" eaLnBrk="1" fontAlgn="ctr" latinLnBrk="0" hangingPunct="1">
                    <a:lnSpc>
                      <a:spcPct val="100000"/>
                    </a:lnSpc>
                    <a:spcBef>
                      <a:spcPts val="0"/>
                    </a:spcBef>
                    <a:spcAft>
                      <a:spcPts val="0"/>
                    </a:spcAft>
                    <a:buClrTx/>
                    <a:buSzTx/>
                    <a:buFontTx/>
                    <a:buNone/>
                    <a:tabLst/>
                    <a:defRPr/>
                  </a:pPr>
                  <a:r>
                    <a:rPr kumimoji="0" lang="en-US" sz="719" b="0" i="0" u="none" strike="noStrike" kern="0" cap="none" spc="0" normalizeH="0" baseline="0" noProof="0" dirty="0">
                      <a:ln>
                        <a:noFill/>
                      </a:ln>
                      <a:solidFill>
                        <a:srgbClr val="FFFFFF"/>
                      </a:solidFill>
                      <a:effectLst/>
                      <a:uLnTx/>
                      <a:uFillTx/>
                    </a:rPr>
                    <a:t>...</a:t>
                  </a:r>
                  <a:endParaRPr kumimoji="0" lang="en-US" altLang="zh-CN" sz="719" b="0" i="0" u="none" strike="noStrike" kern="0" cap="none" spc="0" normalizeH="0" baseline="0" noProof="0" dirty="0">
                    <a:ln>
                      <a:noFill/>
                    </a:ln>
                    <a:solidFill>
                      <a:srgbClr val="FFFFFF"/>
                    </a:solidFill>
                    <a:effectLst/>
                    <a:uLnTx/>
                    <a:uFillTx/>
                    <a:ea typeface="黑体"/>
                    <a:cs typeface="Arial" panose="020B0604020202020204" pitchFamily="34" charset="0"/>
                  </a:endParaRPr>
                </a:p>
              </p:txBody>
            </p:sp>
            <p:grpSp>
              <p:nvGrpSpPr>
                <p:cNvPr id="220" name="组合 219"/>
                <p:cNvGrpSpPr/>
                <p:nvPr/>
              </p:nvGrpSpPr>
              <p:grpSpPr>
                <a:xfrm>
                  <a:off x="2736245" y="2413917"/>
                  <a:ext cx="1139474" cy="305863"/>
                  <a:chOff x="2472299" y="4417345"/>
                  <a:chExt cx="1247166" cy="335945"/>
                </a:xfrm>
              </p:grpSpPr>
              <p:sp>
                <p:nvSpPr>
                  <p:cNvPr id="229" name="立方体 228"/>
                  <p:cNvSpPr/>
                  <p:nvPr/>
                </p:nvSpPr>
                <p:spPr bwMode="auto">
                  <a:xfrm>
                    <a:off x="2472299" y="442772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30" name="立方体 229"/>
                  <p:cNvSpPr/>
                  <p:nvPr/>
                </p:nvSpPr>
                <p:spPr bwMode="auto">
                  <a:xfrm>
                    <a:off x="2920381" y="441851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31" name="立方体 230"/>
                  <p:cNvSpPr/>
                  <p:nvPr/>
                </p:nvSpPr>
                <p:spPr bwMode="auto">
                  <a:xfrm>
                    <a:off x="3368462" y="4417345"/>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nvGrpSpPr>
                <p:cNvPr id="221" name="组合 220"/>
                <p:cNvGrpSpPr/>
                <p:nvPr/>
              </p:nvGrpSpPr>
              <p:grpSpPr>
                <a:xfrm>
                  <a:off x="2736245" y="2721010"/>
                  <a:ext cx="1139474" cy="305863"/>
                  <a:chOff x="2472299" y="4417345"/>
                  <a:chExt cx="1247166" cy="335945"/>
                </a:xfrm>
              </p:grpSpPr>
              <p:sp>
                <p:nvSpPr>
                  <p:cNvPr id="226" name="立方体 225"/>
                  <p:cNvSpPr/>
                  <p:nvPr/>
                </p:nvSpPr>
                <p:spPr bwMode="auto">
                  <a:xfrm>
                    <a:off x="2472299" y="442772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27" name="立方体 226"/>
                  <p:cNvSpPr/>
                  <p:nvPr/>
                </p:nvSpPr>
                <p:spPr bwMode="auto">
                  <a:xfrm>
                    <a:off x="2920381" y="441851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28" name="立方体 227"/>
                  <p:cNvSpPr/>
                  <p:nvPr/>
                </p:nvSpPr>
                <p:spPr bwMode="auto">
                  <a:xfrm>
                    <a:off x="3368462" y="4417345"/>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nvGrpSpPr>
                <p:cNvPr id="222" name="组合 221"/>
                <p:cNvGrpSpPr/>
                <p:nvPr/>
              </p:nvGrpSpPr>
              <p:grpSpPr>
                <a:xfrm>
                  <a:off x="2736245" y="3025805"/>
                  <a:ext cx="1139474" cy="305863"/>
                  <a:chOff x="2472299" y="4417345"/>
                  <a:chExt cx="1247166" cy="335945"/>
                </a:xfrm>
              </p:grpSpPr>
              <p:sp>
                <p:nvSpPr>
                  <p:cNvPr id="223" name="立方体 222"/>
                  <p:cNvSpPr/>
                  <p:nvPr/>
                </p:nvSpPr>
                <p:spPr bwMode="auto">
                  <a:xfrm>
                    <a:off x="2472299" y="442772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24" name="立方体 223"/>
                  <p:cNvSpPr/>
                  <p:nvPr/>
                </p:nvSpPr>
                <p:spPr bwMode="auto">
                  <a:xfrm>
                    <a:off x="2920381" y="4418517"/>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sp>
                <p:nvSpPr>
                  <p:cNvPr id="225" name="立方体 224"/>
                  <p:cNvSpPr/>
                  <p:nvPr/>
                </p:nvSpPr>
                <p:spPr bwMode="auto">
                  <a:xfrm>
                    <a:off x="3368462" y="4417345"/>
                    <a:ext cx="351003" cy="325563"/>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900" b="0" i="0" u="none" strike="noStrike" kern="0" cap="none" spc="0" normalizeH="0" baseline="0" noProof="0" dirty="0">
                      <a:ln>
                        <a:noFill/>
                      </a:ln>
                      <a:solidFill>
                        <a:sysClr val="windowText" lastClr="000000"/>
                      </a:solidFill>
                      <a:effectLst/>
                      <a:uLnTx/>
                      <a:uFillTx/>
                      <a:cs typeface="Arial" panose="020B0604020202020204" pitchFamily="34" charset="0"/>
                    </a:endParaRPr>
                  </a:p>
                </p:txBody>
              </p:sp>
            </p:grpSp>
          </p:grpSp>
          <p:grpSp>
            <p:nvGrpSpPr>
              <p:cNvPr id="133" name="组合 132"/>
              <p:cNvGrpSpPr/>
              <p:nvPr/>
            </p:nvGrpSpPr>
            <p:grpSpPr>
              <a:xfrm>
                <a:off x="8969615" y="3054897"/>
                <a:ext cx="2167942" cy="1278431"/>
                <a:chOff x="480840" y="4662152"/>
                <a:chExt cx="2167942" cy="1278431"/>
              </a:xfrm>
            </p:grpSpPr>
            <p:sp>
              <p:nvSpPr>
                <p:cNvPr id="183" name="立方体 182"/>
                <p:cNvSpPr/>
                <p:nvPr/>
              </p:nvSpPr>
              <p:spPr bwMode="auto">
                <a:xfrm>
                  <a:off x="486016" y="4890027"/>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4" name="立方体 183"/>
                <p:cNvSpPr/>
                <p:nvPr/>
              </p:nvSpPr>
              <p:spPr bwMode="auto">
                <a:xfrm>
                  <a:off x="1180025" y="5204444"/>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5" name="立方体 184"/>
                <p:cNvSpPr/>
                <p:nvPr/>
              </p:nvSpPr>
              <p:spPr bwMode="auto">
                <a:xfrm>
                  <a:off x="486016" y="5218222"/>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6" name="立方体 185"/>
                <p:cNvSpPr/>
                <p:nvPr/>
              </p:nvSpPr>
              <p:spPr bwMode="auto">
                <a:xfrm>
                  <a:off x="813557" y="5210403"/>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7" name="立方体 186"/>
                <p:cNvSpPr/>
                <p:nvPr/>
              </p:nvSpPr>
              <p:spPr bwMode="auto">
                <a:xfrm>
                  <a:off x="864804" y="4857584"/>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cxnSp>
              <p:nvCxnSpPr>
                <p:cNvPr id="188" name="直接连接符 187"/>
                <p:cNvCxnSpPr>
                  <a:endCxn id="183" idx="1"/>
                </p:cNvCxnSpPr>
                <p:nvPr/>
              </p:nvCxnSpPr>
              <p:spPr bwMode="auto">
                <a:xfrm>
                  <a:off x="579305" y="4814686"/>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89" name="直接连接符 188"/>
                <p:cNvCxnSpPr/>
                <p:nvPr/>
              </p:nvCxnSpPr>
              <p:spPr bwMode="auto">
                <a:xfrm>
                  <a:off x="621180" y="5156071"/>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90" name="直接连接符 189"/>
                <p:cNvCxnSpPr>
                  <a:endCxn id="187" idx="0"/>
                </p:cNvCxnSpPr>
                <p:nvPr/>
              </p:nvCxnSpPr>
              <p:spPr bwMode="auto">
                <a:xfrm>
                  <a:off x="579305" y="4814687"/>
                  <a:ext cx="445860" cy="42898"/>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91" name="直接连接符 190"/>
                <p:cNvCxnSpPr>
                  <a:stCxn id="183" idx="4"/>
                  <a:endCxn id="186" idx="1"/>
                </p:cNvCxnSpPr>
                <p:nvPr/>
              </p:nvCxnSpPr>
              <p:spPr bwMode="auto">
                <a:xfrm>
                  <a:off x="678449" y="5062357"/>
                  <a:ext cx="231324" cy="216286"/>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92" name="直接连接符 191"/>
                <p:cNvCxnSpPr/>
                <p:nvPr/>
              </p:nvCxnSpPr>
              <p:spPr bwMode="auto">
                <a:xfrm>
                  <a:off x="971031" y="5094659"/>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93" name="直接连接符 192"/>
                <p:cNvCxnSpPr>
                  <a:stCxn id="187" idx="4"/>
                  <a:endCxn id="184" idx="0"/>
                </p:cNvCxnSpPr>
                <p:nvPr/>
              </p:nvCxnSpPr>
              <p:spPr bwMode="auto">
                <a:xfrm>
                  <a:off x="1057238" y="5029914"/>
                  <a:ext cx="283149" cy="174530"/>
                </a:xfrm>
                <a:prstGeom prst="line">
                  <a:avLst/>
                </a:prstGeom>
                <a:noFill/>
                <a:ln w="9525" cap="flat" cmpd="sng" algn="ctr">
                  <a:solidFill>
                    <a:srgbClr val="E9002F">
                      <a:lumMod val="90000"/>
                    </a:srgbClr>
                  </a:solidFill>
                  <a:prstDash val="solid"/>
                  <a:round/>
                  <a:headEnd type="none" w="med" len="med"/>
                  <a:tailEnd type="none" w="med" len="med"/>
                </a:ln>
                <a:effectLst/>
              </p:spPr>
            </p:cxnSp>
            <p:grpSp>
              <p:nvGrpSpPr>
                <p:cNvPr id="194" name="组合 193"/>
                <p:cNvGrpSpPr/>
                <p:nvPr/>
              </p:nvGrpSpPr>
              <p:grpSpPr>
                <a:xfrm>
                  <a:off x="1693132" y="4952858"/>
                  <a:ext cx="620935" cy="506362"/>
                  <a:chOff x="4777669" y="1776723"/>
                  <a:chExt cx="729917" cy="559520"/>
                </a:xfrm>
              </p:grpSpPr>
              <p:pic>
                <p:nvPicPr>
                  <p:cNvPr id="211" name="图片 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372" y="2017788"/>
                    <a:ext cx="318455" cy="318455"/>
                  </a:xfrm>
                  <a:prstGeom prst="rect">
                    <a:avLst/>
                  </a:prstGeom>
                </p:spPr>
              </p:pic>
              <p:sp>
                <p:nvSpPr>
                  <p:cNvPr id="212" name="文本框 211"/>
                  <p:cNvSpPr txBox="1"/>
                  <p:nvPr/>
                </p:nvSpPr>
                <p:spPr>
                  <a:xfrm>
                    <a:off x="4777669" y="1776723"/>
                    <a:ext cx="729917" cy="247208"/>
                  </a:xfrm>
                  <a:prstGeom prst="rect">
                    <a:avLst/>
                  </a:prstGeom>
                  <a:noFill/>
                </p:spPr>
                <p:txBody>
                  <a:bodyPr wrap="square" rtlCol="0">
                    <a:noAutofit/>
                  </a:bodyPr>
                  <a:lstStyle/>
                  <a:p>
                    <a:pPr marL="0" marR="0" lvl="0" indent="0" defTabSz="273776" eaLnBrk="0" fontAlgn="ctr" latinLnBrk="0" hangingPunct="0">
                      <a:lnSpc>
                        <a:spcPct val="100000"/>
                      </a:lnSpc>
                      <a:spcBef>
                        <a:spcPct val="0"/>
                      </a:spcBef>
                      <a:spcAft>
                        <a:spcPct val="0"/>
                      </a:spcAft>
                      <a:buClrTx/>
                      <a:buSzTx/>
                      <a:buFontTx/>
                      <a:buNone/>
                      <a:tabLst/>
                      <a:defRPr/>
                    </a:pPr>
                    <a:r>
                      <a:rPr kumimoji="0" lang="en-US" sz="792" b="0" i="0" u="none" strike="noStrike" kern="0" cap="none" spc="0" normalizeH="0" baseline="0" noProof="0" dirty="0">
                        <a:ln>
                          <a:noFill/>
                        </a:ln>
                        <a:solidFill>
                          <a:srgbClr val="000000"/>
                        </a:solidFill>
                        <a:effectLst/>
                        <a:uLnTx/>
                        <a:uFillTx/>
                      </a:rPr>
                      <a:t>Camera</a:t>
                    </a:r>
                  </a:p>
                </p:txBody>
              </p:sp>
            </p:grpSp>
            <p:sp>
              <p:nvSpPr>
                <p:cNvPr id="195" name="文本框 194"/>
                <p:cNvSpPr txBox="1"/>
                <p:nvPr/>
              </p:nvSpPr>
              <p:spPr>
                <a:xfrm>
                  <a:off x="591220" y="5567497"/>
                  <a:ext cx="1728304" cy="239088"/>
                </a:xfrm>
                <a:prstGeom prst="rect">
                  <a:avLst/>
                </a:prstGeom>
                <a:noFill/>
              </p:spPr>
              <p:txBody>
                <a:bodyPr wrap="square" rtlCol="0">
                  <a:noAutofit/>
                </a:bodyPr>
                <a:lstStyle/>
                <a:p>
                  <a:pPr marL="0" marR="0" lvl="0" indent="0" defTabSz="273776" eaLnBrk="0" fontAlgn="ctr" latinLnBrk="0" hangingPunct="0">
                    <a:lnSpc>
                      <a:spcPct val="100000"/>
                    </a:lnSpc>
                    <a:spcBef>
                      <a:spcPct val="0"/>
                    </a:spcBef>
                    <a:spcAft>
                      <a:spcPct val="0"/>
                    </a:spcAft>
                    <a:buClrTx/>
                    <a:buSzTx/>
                    <a:buFontTx/>
                    <a:buNone/>
                    <a:tabLst/>
                    <a:defRPr/>
                  </a:pPr>
                  <a:r>
                    <a:rPr kumimoji="0" lang="en-US" sz="871" b="0" i="0" u="none" strike="noStrike" kern="0" cap="none" spc="0" normalizeH="0" baseline="0" noProof="0" dirty="0">
                      <a:ln>
                        <a:noFill/>
                      </a:ln>
                      <a:solidFill>
                        <a:srgbClr val="000000"/>
                      </a:solidFill>
                      <a:effectLst/>
                      <a:uLnTx/>
                      <a:uFillTx/>
                    </a:rPr>
                    <a:t>A group of components</a:t>
                  </a:r>
                </a:p>
              </p:txBody>
            </p:sp>
            <p:sp>
              <p:nvSpPr>
                <p:cNvPr id="196" name="矩形 195"/>
                <p:cNvSpPr/>
                <p:nvPr/>
              </p:nvSpPr>
              <p:spPr bwMode="auto">
                <a:xfrm>
                  <a:off x="480840" y="4662152"/>
                  <a:ext cx="2167942" cy="1278431"/>
                </a:xfrm>
                <a:prstGeom prst="rect">
                  <a:avLst/>
                </a:prstGeom>
                <a:solidFill>
                  <a:srgbClr val="7CB7F8">
                    <a:lumMod val="20000"/>
                    <a:lumOff val="80000"/>
                  </a:srgbClr>
                </a:solidFill>
                <a:ln w="9525" cap="flat" cmpd="sng" algn="ctr">
                  <a:noFill/>
                  <a:prstDash val="solid"/>
                  <a:round/>
                  <a:headEnd type="none" w="med" len="med"/>
                  <a:tailEnd type="none" w="med" len="med"/>
                </a:ln>
                <a:effectLst/>
              </p:spPr>
              <p:txBody>
                <a:bodyPr vert="horz" wrap="square" lIns="0" tIns="36196" rIns="0" bIns="36196" numCol="1" rtlCol="0" anchor="ctr" anchorCtr="1" compatLnSpc="1">
                  <a:prstTxWarp prst="textNoShape">
                    <a:avLst/>
                  </a:prstTxWarp>
                  <a:noAutofit/>
                </a:bodyPr>
                <a:lstStyle/>
                <a:p>
                  <a:pPr marL="0" marR="0" lvl="0" indent="0" algn="ctr" defTabSz="723872" eaLnBrk="1" fontAlgn="ctr" latinLnBrk="0" hangingPunct="1">
                    <a:lnSpc>
                      <a:spcPct val="100000"/>
                    </a:lnSpc>
                    <a:spcBef>
                      <a:spcPts val="0"/>
                    </a:spcBef>
                    <a:spcAft>
                      <a:spcPts val="0"/>
                    </a:spcAft>
                    <a:buClrTx/>
                    <a:buSzTx/>
                    <a:buFontTx/>
                    <a:buNone/>
                    <a:tabLst/>
                    <a:defRPr/>
                  </a:pPr>
                  <a:endParaRPr kumimoji="0" lang="en-US" altLang="zh-CN" sz="475" b="0" i="0" u="none" strike="noStrike" kern="0" cap="none" spc="0" normalizeH="0" baseline="0" noProof="0" dirty="0">
                    <a:ln>
                      <a:noFill/>
                    </a:ln>
                    <a:solidFill>
                      <a:srgbClr val="FFFFFF"/>
                    </a:solidFill>
                    <a:effectLst/>
                    <a:uLnTx/>
                    <a:uFillTx/>
                    <a:ea typeface="微软雅黑" panose="020B0503020204020204" pitchFamily="34" charset="-122"/>
                    <a:cs typeface="Arial" panose="020B0604020202020204" pitchFamily="34" charset="0"/>
                  </a:endParaRPr>
                </a:p>
              </p:txBody>
            </p:sp>
            <p:sp>
              <p:nvSpPr>
                <p:cNvPr id="197" name="立方体 196"/>
                <p:cNvSpPr/>
                <p:nvPr/>
              </p:nvSpPr>
              <p:spPr bwMode="auto">
                <a:xfrm>
                  <a:off x="612733" y="4676185"/>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98" name="立方体 197"/>
                <p:cNvSpPr/>
                <p:nvPr/>
              </p:nvSpPr>
              <p:spPr bwMode="auto">
                <a:xfrm>
                  <a:off x="615661" y="5027948"/>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99" name="立方体 198"/>
                <p:cNvSpPr/>
                <p:nvPr/>
              </p:nvSpPr>
              <p:spPr bwMode="auto">
                <a:xfrm>
                  <a:off x="1309672" y="5342365"/>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200" name="立方体 199"/>
                <p:cNvSpPr/>
                <p:nvPr/>
              </p:nvSpPr>
              <p:spPr bwMode="auto">
                <a:xfrm>
                  <a:off x="615661" y="5356143"/>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201" name="立方体 200"/>
                <p:cNvSpPr/>
                <p:nvPr/>
              </p:nvSpPr>
              <p:spPr bwMode="auto">
                <a:xfrm>
                  <a:off x="943202" y="5348324"/>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202" name="立方体 201"/>
                <p:cNvSpPr/>
                <p:nvPr/>
              </p:nvSpPr>
              <p:spPr bwMode="auto">
                <a:xfrm>
                  <a:off x="994450" y="4995504"/>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cxnSp>
              <p:nvCxnSpPr>
                <p:cNvPr id="203" name="直接连接符 202"/>
                <p:cNvCxnSpPr>
                  <a:stCxn id="197" idx="3"/>
                  <a:endCxn id="198" idx="1"/>
                </p:cNvCxnSpPr>
                <p:nvPr/>
              </p:nvCxnSpPr>
              <p:spPr bwMode="auto">
                <a:xfrm>
                  <a:off x="708950" y="4952608"/>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204" name="直接连接符 203"/>
                <p:cNvCxnSpPr/>
                <p:nvPr/>
              </p:nvCxnSpPr>
              <p:spPr bwMode="auto">
                <a:xfrm>
                  <a:off x="750826" y="5293992"/>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205" name="直接连接符 204"/>
                <p:cNvCxnSpPr>
                  <a:stCxn id="197" idx="3"/>
                  <a:endCxn id="202" idx="0"/>
                </p:cNvCxnSpPr>
                <p:nvPr/>
              </p:nvCxnSpPr>
              <p:spPr bwMode="auto">
                <a:xfrm>
                  <a:off x="708950" y="4952608"/>
                  <a:ext cx="445860" cy="42898"/>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206" name="直接连接符 205"/>
                <p:cNvCxnSpPr>
                  <a:stCxn id="198" idx="4"/>
                  <a:endCxn id="201" idx="1"/>
                </p:cNvCxnSpPr>
                <p:nvPr/>
              </p:nvCxnSpPr>
              <p:spPr bwMode="auto">
                <a:xfrm>
                  <a:off x="808095" y="5200278"/>
                  <a:ext cx="231324" cy="216286"/>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207" name="直接连接符 206"/>
                <p:cNvCxnSpPr/>
                <p:nvPr/>
              </p:nvCxnSpPr>
              <p:spPr bwMode="auto">
                <a:xfrm>
                  <a:off x="1100677" y="5232580"/>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208" name="直接连接符 207"/>
                <p:cNvCxnSpPr>
                  <a:stCxn id="202" idx="4"/>
                  <a:endCxn id="199" idx="0"/>
                </p:cNvCxnSpPr>
                <p:nvPr/>
              </p:nvCxnSpPr>
              <p:spPr bwMode="auto">
                <a:xfrm>
                  <a:off x="1186884" y="5167835"/>
                  <a:ext cx="283149" cy="174530"/>
                </a:xfrm>
                <a:prstGeom prst="line">
                  <a:avLst/>
                </a:prstGeom>
                <a:noFill/>
                <a:ln w="9525" cap="flat" cmpd="sng" algn="ctr">
                  <a:solidFill>
                    <a:srgbClr val="336699">
                      <a:lumMod val="90000"/>
                    </a:srgbClr>
                  </a:solidFill>
                  <a:prstDash val="solid"/>
                  <a:round/>
                  <a:headEnd type="none" w="med" len="med"/>
                  <a:tailEnd type="none" w="med" len="med"/>
                </a:ln>
                <a:effectLst/>
              </p:spPr>
            </p:cxnSp>
            <p:sp>
              <p:nvSpPr>
                <p:cNvPr id="209" name="文本框 208"/>
                <p:cNvSpPr txBox="1"/>
                <p:nvPr/>
              </p:nvSpPr>
              <p:spPr>
                <a:xfrm>
                  <a:off x="1761824" y="4796327"/>
                  <a:ext cx="709163" cy="223721"/>
                </a:xfrm>
                <a:prstGeom prst="rect">
                  <a:avLst/>
                </a:prstGeom>
                <a:noFill/>
              </p:spPr>
              <p:txBody>
                <a:bodyPr wrap="square" rtlCol="0">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r>
                    <a:rPr kumimoji="0" lang="en-US" sz="1058" b="1" i="0" u="none" strike="noStrike" kern="0" cap="none" spc="0" normalizeH="0" baseline="0" noProof="0" dirty="0">
                      <a:ln>
                        <a:noFill/>
                      </a:ln>
                      <a:solidFill>
                        <a:srgbClr val="000000"/>
                      </a:solidFill>
                      <a:effectLst/>
                      <a:uLnTx/>
                      <a:uFillTx/>
                    </a:rPr>
                    <a:t> Car</a:t>
                  </a:r>
                  <a:endParaRPr kumimoji="0" lang="en-US" altLang="zh-CN" sz="1058" b="1" i="0" u="none" strike="noStrike" kern="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210" name="文本框 209"/>
                <p:cNvSpPr txBox="1"/>
                <p:nvPr/>
              </p:nvSpPr>
              <p:spPr>
                <a:xfrm>
                  <a:off x="730882" y="5676614"/>
                  <a:ext cx="1728304" cy="239088"/>
                </a:xfrm>
                <a:prstGeom prst="rect">
                  <a:avLst/>
                </a:prstGeom>
                <a:noFill/>
              </p:spPr>
              <p:txBody>
                <a:bodyPr wrap="square" rtlCol="0">
                  <a:noAutofit/>
                </a:bodyPr>
                <a:lstStyle/>
                <a:p>
                  <a:pPr marL="0" marR="0" lvl="0" indent="0" defTabSz="724092" eaLnBrk="1" fontAlgn="ctr" latinLnBrk="0" hangingPunct="1">
                    <a:lnSpc>
                      <a:spcPct val="100000"/>
                    </a:lnSpc>
                    <a:spcBef>
                      <a:spcPts val="0"/>
                    </a:spcBef>
                    <a:spcAft>
                      <a:spcPts val="0"/>
                    </a:spcAft>
                    <a:buClrTx/>
                    <a:buSzTx/>
                    <a:buFontTx/>
                    <a:buNone/>
                    <a:tabLst/>
                    <a:defRPr/>
                  </a:pPr>
                  <a:r>
                    <a:rPr kumimoji="0" lang="en-US" sz="871" b="0" i="0" u="none" strike="noStrike" kern="0" cap="none" spc="0" normalizeH="0" baseline="0" noProof="0" dirty="0">
                      <a:ln>
                        <a:noFill/>
                      </a:ln>
                      <a:solidFill>
                        <a:srgbClr val="000000"/>
                      </a:solidFill>
                      <a:effectLst/>
                      <a:uLnTx/>
                      <a:uFillTx/>
                    </a:rPr>
                    <a:t>A group of components</a:t>
                  </a:r>
                </a:p>
              </p:txBody>
            </p:sp>
          </p:grpSp>
          <p:grpSp>
            <p:nvGrpSpPr>
              <p:cNvPr id="134" name="组合 133"/>
              <p:cNvGrpSpPr/>
              <p:nvPr/>
            </p:nvGrpSpPr>
            <p:grpSpPr>
              <a:xfrm>
                <a:off x="8960106" y="4587809"/>
                <a:ext cx="2191668" cy="1278431"/>
                <a:chOff x="2714284" y="4675904"/>
                <a:chExt cx="2191668" cy="1278431"/>
              </a:xfrm>
            </p:grpSpPr>
            <p:grpSp>
              <p:nvGrpSpPr>
                <p:cNvPr id="164" name="组合 163"/>
                <p:cNvGrpSpPr/>
                <p:nvPr/>
              </p:nvGrpSpPr>
              <p:grpSpPr>
                <a:xfrm>
                  <a:off x="3576066" y="4803471"/>
                  <a:ext cx="562421" cy="468588"/>
                  <a:chOff x="8254655" y="3903879"/>
                  <a:chExt cx="661132" cy="517781"/>
                </a:xfrm>
              </p:grpSpPr>
              <p:sp>
                <p:nvSpPr>
                  <p:cNvPr id="180" name="矩形 179"/>
                  <p:cNvSpPr/>
                  <p:nvPr/>
                </p:nvSpPr>
                <p:spPr bwMode="auto">
                  <a:xfrm>
                    <a:off x="8254655" y="4227609"/>
                    <a:ext cx="513251" cy="141464"/>
                  </a:xfrm>
                  <a:prstGeom prst="rect">
                    <a:avLst/>
                  </a:prstGeom>
                  <a:noFill/>
                  <a:ln w="15875" algn="ctr">
                    <a:solidFill>
                      <a:sysClr val="windowText" lastClr="000000"/>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871"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1" name="椭圆 180"/>
                  <p:cNvSpPr/>
                  <p:nvPr/>
                </p:nvSpPr>
                <p:spPr bwMode="auto">
                  <a:xfrm>
                    <a:off x="8378612" y="4167729"/>
                    <a:ext cx="263552" cy="253931"/>
                  </a:xfrm>
                  <a:prstGeom prst="ellipse">
                    <a:avLst/>
                  </a:prstGeom>
                  <a:solidFill>
                    <a:sysClr val="window" lastClr="FFFFFF"/>
                  </a:solidFill>
                  <a:ln w="15875" algn="ctr">
                    <a:solidFill>
                      <a:sysClr val="windowText" lastClr="000000"/>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871"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82" name="文本框 181"/>
                  <p:cNvSpPr txBox="1"/>
                  <p:nvPr/>
                </p:nvSpPr>
                <p:spPr>
                  <a:xfrm>
                    <a:off x="8283945" y="3903879"/>
                    <a:ext cx="631842" cy="247209"/>
                  </a:xfrm>
                  <a:prstGeom prst="rect">
                    <a:avLst/>
                  </a:prstGeom>
                  <a:noFill/>
                </p:spPr>
                <p:txBody>
                  <a:bodyPr wrap="square" rtlCol="0">
                    <a:noAutofit/>
                  </a:bodyPr>
                  <a:lstStyle/>
                  <a:p>
                    <a:pPr marL="0" marR="0" lvl="0" indent="0" defTabSz="273776" eaLnBrk="0" fontAlgn="ctr" latinLnBrk="0" hangingPunct="0">
                      <a:lnSpc>
                        <a:spcPct val="100000"/>
                      </a:lnSpc>
                      <a:spcBef>
                        <a:spcPct val="0"/>
                      </a:spcBef>
                      <a:spcAft>
                        <a:spcPct val="0"/>
                      </a:spcAft>
                      <a:buClrTx/>
                      <a:buSzTx/>
                      <a:buFontTx/>
                      <a:buNone/>
                      <a:tabLst/>
                      <a:defRPr/>
                    </a:pPr>
                    <a:r>
                      <a:rPr kumimoji="0" lang="en-US" sz="792" b="0" i="0" u="none" strike="noStrike" kern="0" cap="none" spc="0" normalizeH="0" baseline="0" noProof="0" dirty="0">
                        <a:ln>
                          <a:noFill/>
                        </a:ln>
                        <a:solidFill>
                          <a:srgbClr val="000000"/>
                        </a:solidFill>
                        <a:effectLst/>
                        <a:uLnTx/>
                        <a:uFillTx/>
                      </a:rPr>
                      <a:t>Watch</a:t>
                    </a:r>
                  </a:p>
                </p:txBody>
              </p:sp>
            </p:grpSp>
            <p:sp>
              <p:nvSpPr>
                <p:cNvPr id="165" name="立方体 164"/>
                <p:cNvSpPr/>
                <p:nvPr/>
              </p:nvSpPr>
              <p:spPr bwMode="auto">
                <a:xfrm>
                  <a:off x="3014996" y="5230400"/>
                  <a:ext cx="256577" cy="276422"/>
                </a:xfrm>
                <a:prstGeom prst="cube">
                  <a:avLst/>
                </a:prstGeom>
                <a:solidFill>
                  <a:srgbClr val="00A2FF"/>
                </a:solidFill>
                <a:ln w="9525" algn="ctr">
                  <a:solidFill>
                    <a:sysClr val="window" lastClr="FFFFFF">
                      <a:lumMod val="95000"/>
                    </a:sys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cxnSp>
              <p:nvCxnSpPr>
                <p:cNvPr id="166" name="直接连接符 165"/>
                <p:cNvCxnSpPr/>
                <p:nvPr/>
              </p:nvCxnSpPr>
              <p:spPr bwMode="auto">
                <a:xfrm>
                  <a:off x="2780745" y="4834683"/>
                  <a:ext cx="2928" cy="143580"/>
                </a:xfrm>
                <a:prstGeom prst="line">
                  <a:avLst/>
                </a:prstGeom>
                <a:noFill/>
                <a:ln w="9525" cap="flat" cmpd="sng" algn="ctr">
                  <a:solidFill>
                    <a:srgbClr val="5B9BD5">
                      <a:lumMod val="90000"/>
                    </a:srgbClr>
                  </a:solidFill>
                  <a:prstDash val="solid"/>
                  <a:round/>
                  <a:headEnd type="none" w="med" len="med"/>
                  <a:tailEnd type="none" w="med" len="med"/>
                </a:ln>
                <a:effectLst/>
              </p:spPr>
            </p:cxnSp>
            <p:cxnSp>
              <p:nvCxnSpPr>
                <p:cNvPr id="167" name="直接连接符 166"/>
                <p:cNvCxnSpPr/>
                <p:nvPr/>
              </p:nvCxnSpPr>
              <p:spPr bwMode="auto">
                <a:xfrm>
                  <a:off x="2822620" y="5176067"/>
                  <a:ext cx="2928" cy="143580"/>
                </a:xfrm>
                <a:prstGeom prst="line">
                  <a:avLst/>
                </a:prstGeom>
                <a:noFill/>
                <a:ln w="9525" cap="flat" cmpd="sng" algn="ctr">
                  <a:solidFill>
                    <a:srgbClr val="5B9BD5">
                      <a:lumMod val="90000"/>
                    </a:srgbClr>
                  </a:solidFill>
                  <a:prstDash val="solid"/>
                  <a:round/>
                  <a:headEnd type="none" w="med" len="med"/>
                  <a:tailEnd type="none" w="med" len="med"/>
                </a:ln>
                <a:effectLst/>
              </p:spPr>
            </p:cxnSp>
            <p:cxnSp>
              <p:nvCxnSpPr>
                <p:cNvPr id="168" name="直接连接符 167"/>
                <p:cNvCxnSpPr>
                  <a:endCxn id="165" idx="1"/>
                </p:cNvCxnSpPr>
                <p:nvPr/>
              </p:nvCxnSpPr>
              <p:spPr bwMode="auto">
                <a:xfrm>
                  <a:off x="2879888" y="5082354"/>
                  <a:ext cx="231324" cy="216286"/>
                </a:xfrm>
                <a:prstGeom prst="line">
                  <a:avLst/>
                </a:prstGeom>
                <a:noFill/>
                <a:ln w="9525" cap="flat" cmpd="sng" algn="ctr">
                  <a:solidFill>
                    <a:srgbClr val="5B9BD5">
                      <a:lumMod val="90000"/>
                    </a:srgbClr>
                  </a:solidFill>
                  <a:prstDash val="solid"/>
                  <a:round/>
                  <a:headEnd type="none" w="med" len="med"/>
                  <a:tailEnd type="none" w="med" len="med"/>
                </a:ln>
                <a:effectLst/>
              </p:spPr>
            </p:cxnSp>
            <p:sp>
              <p:nvSpPr>
                <p:cNvPr id="169" name="文本框 168"/>
                <p:cNvSpPr txBox="1"/>
                <p:nvPr/>
              </p:nvSpPr>
              <p:spPr>
                <a:xfrm>
                  <a:off x="2792661" y="5587494"/>
                  <a:ext cx="1728304" cy="239088"/>
                </a:xfrm>
                <a:prstGeom prst="rect">
                  <a:avLst/>
                </a:prstGeom>
                <a:noFill/>
              </p:spPr>
              <p:txBody>
                <a:bodyPr wrap="square" rtlCol="0">
                  <a:noAutofit/>
                </a:bodyPr>
                <a:lstStyle/>
                <a:p>
                  <a:pPr marL="0" marR="0" lvl="0" indent="0" defTabSz="273776" eaLnBrk="0" fontAlgn="ctr" latinLnBrk="0" hangingPunct="0">
                    <a:lnSpc>
                      <a:spcPct val="100000"/>
                    </a:lnSpc>
                    <a:spcBef>
                      <a:spcPct val="0"/>
                    </a:spcBef>
                    <a:spcAft>
                      <a:spcPct val="0"/>
                    </a:spcAft>
                    <a:buClrTx/>
                    <a:buSzTx/>
                    <a:buFontTx/>
                    <a:buNone/>
                    <a:tabLst/>
                    <a:defRPr/>
                  </a:pPr>
                  <a:r>
                    <a:rPr kumimoji="0" lang="en-US" sz="871" b="0" i="0" u="none" strike="noStrike" kern="0" cap="none" spc="0" normalizeH="0" baseline="0" noProof="0" dirty="0">
                      <a:ln>
                        <a:noFill/>
                      </a:ln>
                      <a:solidFill>
                        <a:srgbClr val="000000"/>
                      </a:solidFill>
                      <a:effectLst/>
                      <a:uLnTx/>
                      <a:uFillTx/>
                    </a:rPr>
                    <a:t>A group of components</a:t>
                  </a:r>
                </a:p>
              </p:txBody>
            </p:sp>
            <p:sp>
              <p:nvSpPr>
                <p:cNvPr id="170" name="矩形 169"/>
                <p:cNvSpPr/>
                <p:nvPr/>
              </p:nvSpPr>
              <p:spPr bwMode="auto">
                <a:xfrm>
                  <a:off x="2714284" y="4675904"/>
                  <a:ext cx="2130774" cy="1278431"/>
                </a:xfrm>
                <a:prstGeom prst="rect">
                  <a:avLst/>
                </a:prstGeom>
                <a:solidFill>
                  <a:srgbClr val="7CB7F8">
                    <a:lumMod val="20000"/>
                    <a:lumOff val="80000"/>
                  </a:srgbClr>
                </a:solidFill>
                <a:ln w="9525" cap="flat" cmpd="sng" algn="ctr">
                  <a:noFill/>
                  <a:prstDash val="solid"/>
                  <a:round/>
                  <a:headEnd type="none" w="med" len="med"/>
                  <a:tailEnd type="none" w="med" len="med"/>
                </a:ln>
                <a:effectLst/>
              </p:spPr>
              <p:txBody>
                <a:bodyPr vert="horz" wrap="square" lIns="0" tIns="36196" rIns="0" bIns="36196" numCol="1" rtlCol="0" anchor="ctr" anchorCtr="1" compatLnSpc="1">
                  <a:prstTxWarp prst="textNoShape">
                    <a:avLst/>
                  </a:prstTxWarp>
                  <a:noAutofit/>
                </a:bodyPr>
                <a:lstStyle/>
                <a:p>
                  <a:pPr marL="0" marR="0" lvl="0" indent="0" algn="ctr" defTabSz="723872" eaLnBrk="1" fontAlgn="ctr" latinLnBrk="0" hangingPunct="1">
                    <a:lnSpc>
                      <a:spcPct val="100000"/>
                    </a:lnSpc>
                    <a:spcBef>
                      <a:spcPts val="0"/>
                    </a:spcBef>
                    <a:spcAft>
                      <a:spcPts val="0"/>
                    </a:spcAft>
                    <a:buClrTx/>
                    <a:buSzTx/>
                    <a:buFontTx/>
                    <a:buNone/>
                    <a:tabLst/>
                    <a:defRPr/>
                  </a:pPr>
                  <a:endParaRPr kumimoji="0" lang="en-US" altLang="zh-CN" sz="475" b="0" i="0" u="none" strike="noStrike" kern="0" cap="none" spc="0" normalizeH="0" baseline="0" noProof="0" dirty="0">
                    <a:ln>
                      <a:noFill/>
                    </a:ln>
                    <a:solidFill>
                      <a:srgbClr val="FFFFFF"/>
                    </a:solidFill>
                    <a:effectLst/>
                    <a:uLnTx/>
                    <a:uFillTx/>
                    <a:ea typeface="微软雅黑" panose="020B0503020204020204" pitchFamily="34" charset="-122"/>
                    <a:cs typeface="Arial" panose="020B0604020202020204" pitchFamily="34" charset="0"/>
                  </a:endParaRPr>
                </a:p>
              </p:txBody>
            </p:sp>
            <p:sp>
              <p:nvSpPr>
                <p:cNvPr id="171" name="文本框 170"/>
                <p:cNvSpPr txBox="1"/>
                <p:nvPr/>
              </p:nvSpPr>
              <p:spPr>
                <a:xfrm>
                  <a:off x="3733648" y="4834931"/>
                  <a:ext cx="1172304" cy="223721"/>
                </a:xfrm>
                <a:prstGeom prst="rect">
                  <a:avLst/>
                </a:prstGeom>
                <a:noFill/>
              </p:spPr>
              <p:txBody>
                <a:bodyPr wrap="square" rtlCol="0">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r>
                    <a:rPr kumimoji="0" lang="en-US" sz="1058" b="1" i="0" u="none" strike="noStrike" kern="0" cap="none" spc="0" normalizeH="0" baseline="0" noProof="0" dirty="0">
                      <a:ln>
                        <a:noFill/>
                      </a:ln>
                      <a:solidFill>
                        <a:srgbClr val="000000"/>
                      </a:solidFill>
                      <a:effectLst/>
                      <a:uLnTx/>
                      <a:uFillTx/>
                    </a:rPr>
                    <a:t>Watch</a:t>
                  </a:r>
                  <a:endParaRPr kumimoji="0" lang="en-US" sz="1058" b="1"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72" name="立方体 171"/>
                <p:cNvSpPr/>
                <p:nvPr/>
              </p:nvSpPr>
              <p:spPr bwMode="auto">
                <a:xfrm>
                  <a:off x="2814173" y="4696182"/>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73" name="立方体 172"/>
                <p:cNvSpPr/>
                <p:nvPr/>
              </p:nvSpPr>
              <p:spPr bwMode="auto">
                <a:xfrm>
                  <a:off x="2817101" y="5047944"/>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74" name="立方体 173"/>
                <p:cNvSpPr/>
                <p:nvPr/>
              </p:nvSpPr>
              <p:spPr bwMode="auto">
                <a:xfrm>
                  <a:off x="2817101" y="5376140"/>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sp>
              <p:nvSpPr>
                <p:cNvPr id="175" name="立方体 174"/>
                <p:cNvSpPr/>
                <p:nvPr/>
              </p:nvSpPr>
              <p:spPr bwMode="auto">
                <a:xfrm>
                  <a:off x="3144642" y="5368321"/>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panose="020B0503020204020204" pitchFamily="34" charset="-122"/>
                    <a:cs typeface="Arial" panose="020B0604020202020204" pitchFamily="34" charset="0"/>
                  </a:endParaRPr>
                </a:p>
              </p:txBody>
            </p:sp>
            <p:cxnSp>
              <p:nvCxnSpPr>
                <p:cNvPr id="176" name="直接连接符 175"/>
                <p:cNvCxnSpPr>
                  <a:stCxn id="172" idx="3"/>
                  <a:endCxn id="173" idx="1"/>
                </p:cNvCxnSpPr>
                <p:nvPr/>
              </p:nvCxnSpPr>
              <p:spPr bwMode="auto">
                <a:xfrm>
                  <a:off x="2910390" y="4972604"/>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177" name="直接连接符 176"/>
                <p:cNvCxnSpPr/>
                <p:nvPr/>
              </p:nvCxnSpPr>
              <p:spPr bwMode="auto">
                <a:xfrm>
                  <a:off x="2952265" y="5313988"/>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178" name="直接连接符 177"/>
                <p:cNvCxnSpPr>
                  <a:stCxn id="173" idx="4"/>
                  <a:endCxn id="175" idx="1"/>
                </p:cNvCxnSpPr>
                <p:nvPr/>
              </p:nvCxnSpPr>
              <p:spPr bwMode="auto">
                <a:xfrm>
                  <a:off x="3009535" y="5220274"/>
                  <a:ext cx="231324" cy="216286"/>
                </a:xfrm>
                <a:prstGeom prst="line">
                  <a:avLst/>
                </a:prstGeom>
                <a:noFill/>
                <a:ln w="9525" cap="flat" cmpd="sng" algn="ctr">
                  <a:solidFill>
                    <a:srgbClr val="336699">
                      <a:lumMod val="90000"/>
                    </a:srgbClr>
                  </a:solidFill>
                  <a:prstDash val="solid"/>
                  <a:round/>
                  <a:headEnd type="none" w="med" len="med"/>
                  <a:tailEnd type="none" w="med" len="med"/>
                </a:ln>
                <a:effectLst/>
              </p:spPr>
            </p:cxnSp>
            <p:sp>
              <p:nvSpPr>
                <p:cNvPr id="179" name="文本框 178"/>
                <p:cNvSpPr txBox="1"/>
                <p:nvPr/>
              </p:nvSpPr>
              <p:spPr>
                <a:xfrm>
                  <a:off x="2942337" y="5696609"/>
                  <a:ext cx="1728304" cy="239088"/>
                </a:xfrm>
                <a:prstGeom prst="rect">
                  <a:avLst/>
                </a:prstGeom>
                <a:noFill/>
              </p:spPr>
              <p:txBody>
                <a:bodyPr wrap="square" rtlCol="0">
                  <a:noAutofit/>
                </a:bodyPr>
                <a:lstStyle/>
                <a:p>
                  <a:pPr marL="0" marR="0" lvl="0" indent="0" defTabSz="724092" eaLnBrk="1" fontAlgn="ctr" latinLnBrk="0" hangingPunct="1">
                    <a:lnSpc>
                      <a:spcPct val="100000"/>
                    </a:lnSpc>
                    <a:spcBef>
                      <a:spcPts val="0"/>
                    </a:spcBef>
                    <a:spcAft>
                      <a:spcPts val="0"/>
                    </a:spcAft>
                    <a:buClrTx/>
                    <a:buSzTx/>
                    <a:buFontTx/>
                    <a:buNone/>
                    <a:tabLst/>
                    <a:defRPr/>
                  </a:pPr>
                  <a:r>
                    <a:rPr kumimoji="0" lang="en-US" sz="871" b="0" i="0" u="none" strike="noStrike" kern="0" cap="none" spc="0" normalizeH="0" baseline="0" noProof="0" dirty="0">
                      <a:ln>
                        <a:noFill/>
                      </a:ln>
                      <a:solidFill>
                        <a:srgbClr val="000000"/>
                      </a:solidFill>
                      <a:effectLst/>
                      <a:uLnTx/>
                      <a:uFillTx/>
                    </a:rPr>
                    <a:t>A group of components</a:t>
                  </a:r>
                </a:p>
              </p:txBody>
            </p:sp>
          </p:grpSp>
          <p:sp>
            <p:nvSpPr>
              <p:cNvPr id="135" name="立方体 134"/>
              <p:cNvSpPr/>
              <p:nvPr/>
            </p:nvSpPr>
            <p:spPr bwMode="auto">
              <a:xfrm>
                <a:off x="8993375" y="1756315"/>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36" name="立方体 135"/>
              <p:cNvSpPr/>
              <p:nvPr/>
            </p:nvSpPr>
            <p:spPr bwMode="auto">
              <a:xfrm>
                <a:off x="9687384" y="2070732"/>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37" name="立方体 136"/>
              <p:cNvSpPr/>
              <p:nvPr/>
            </p:nvSpPr>
            <p:spPr bwMode="auto">
              <a:xfrm>
                <a:off x="8993375" y="2084510"/>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38" name="立方体 137"/>
              <p:cNvSpPr/>
              <p:nvPr/>
            </p:nvSpPr>
            <p:spPr bwMode="auto">
              <a:xfrm>
                <a:off x="9320916" y="2076691"/>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39" name="立方体 138"/>
              <p:cNvSpPr/>
              <p:nvPr/>
            </p:nvSpPr>
            <p:spPr bwMode="auto">
              <a:xfrm>
                <a:off x="9372163" y="1723872"/>
                <a:ext cx="256577" cy="276422"/>
              </a:xfrm>
              <a:prstGeom prst="cube">
                <a:avLst/>
              </a:prstGeom>
              <a:solidFill>
                <a:srgbClr val="00A2FF"/>
              </a:solidFill>
              <a:ln w="9525" algn="ctr">
                <a:solidFill>
                  <a:srgbClr val="666666">
                    <a:lumMod val="95000"/>
                  </a:srgbClr>
                </a:solidFill>
                <a:prstDash val="solid"/>
                <a:round/>
                <a:headEnd/>
                <a:tailEnd/>
              </a:ln>
              <a:effectLst/>
            </p:spPr>
            <p:txBody>
              <a:bodyPr wrap="square" lIns="72393" tIns="36196" rIns="72393" bIns="36196" rtlCol="0" anchor="ctr">
                <a:noAutofit/>
              </a:bodyPr>
              <a:lstStyle/>
              <a:p>
                <a:pPr marL="0" marR="0" lvl="0" indent="0" algn="ctr" defTabSz="273776" eaLnBrk="0" fontAlgn="ctr" latinLnBrk="0" hangingPunct="0">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cxnSp>
            <p:nvCxnSpPr>
              <p:cNvPr id="140" name="直接连接符 139"/>
              <p:cNvCxnSpPr>
                <a:endCxn id="135" idx="1"/>
              </p:cNvCxnSpPr>
              <p:nvPr/>
            </p:nvCxnSpPr>
            <p:spPr bwMode="auto">
              <a:xfrm>
                <a:off x="9086664" y="1680974"/>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41" name="直接连接符 140"/>
              <p:cNvCxnSpPr/>
              <p:nvPr/>
            </p:nvCxnSpPr>
            <p:spPr bwMode="auto">
              <a:xfrm>
                <a:off x="9128539" y="2022359"/>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42" name="直接连接符 141"/>
              <p:cNvCxnSpPr>
                <a:endCxn id="139" idx="0"/>
              </p:cNvCxnSpPr>
              <p:nvPr/>
            </p:nvCxnSpPr>
            <p:spPr bwMode="auto">
              <a:xfrm>
                <a:off x="9086664" y="1680975"/>
                <a:ext cx="445860" cy="42898"/>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43" name="直接连接符 142"/>
              <p:cNvCxnSpPr>
                <a:stCxn id="135" idx="4"/>
                <a:endCxn id="138" idx="1"/>
              </p:cNvCxnSpPr>
              <p:nvPr/>
            </p:nvCxnSpPr>
            <p:spPr bwMode="auto">
              <a:xfrm>
                <a:off x="9185808" y="1928645"/>
                <a:ext cx="231324" cy="216286"/>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44" name="直接连接符 143"/>
              <p:cNvCxnSpPr/>
              <p:nvPr/>
            </p:nvCxnSpPr>
            <p:spPr bwMode="auto">
              <a:xfrm>
                <a:off x="9478390" y="1960947"/>
                <a:ext cx="2928" cy="143580"/>
              </a:xfrm>
              <a:prstGeom prst="line">
                <a:avLst/>
              </a:prstGeom>
              <a:noFill/>
              <a:ln w="9525" cap="flat" cmpd="sng" algn="ctr">
                <a:solidFill>
                  <a:srgbClr val="E9002F">
                    <a:lumMod val="90000"/>
                  </a:srgbClr>
                </a:solidFill>
                <a:prstDash val="solid"/>
                <a:round/>
                <a:headEnd type="none" w="med" len="med"/>
                <a:tailEnd type="none" w="med" len="med"/>
              </a:ln>
              <a:effectLst/>
            </p:spPr>
          </p:cxnSp>
          <p:cxnSp>
            <p:nvCxnSpPr>
              <p:cNvPr id="145" name="直接连接符 144"/>
              <p:cNvCxnSpPr>
                <a:stCxn id="139" idx="4"/>
                <a:endCxn id="136" idx="0"/>
              </p:cNvCxnSpPr>
              <p:nvPr/>
            </p:nvCxnSpPr>
            <p:spPr bwMode="auto">
              <a:xfrm>
                <a:off x="9564597" y="1896202"/>
                <a:ext cx="283149" cy="174530"/>
              </a:xfrm>
              <a:prstGeom prst="line">
                <a:avLst/>
              </a:prstGeom>
              <a:noFill/>
              <a:ln w="9525" cap="flat" cmpd="sng" algn="ctr">
                <a:solidFill>
                  <a:srgbClr val="E9002F">
                    <a:lumMod val="90000"/>
                  </a:srgbClr>
                </a:solidFill>
                <a:prstDash val="solid"/>
                <a:round/>
                <a:headEnd type="none" w="med" len="med"/>
                <a:tailEnd type="none" w="med" len="med"/>
              </a:ln>
              <a:effectLst/>
            </p:spPr>
          </p:cxnSp>
          <p:sp>
            <p:nvSpPr>
              <p:cNvPr id="146" name="矩形 145"/>
              <p:cNvSpPr/>
              <p:nvPr/>
            </p:nvSpPr>
            <p:spPr bwMode="auto">
              <a:xfrm>
                <a:off x="8922938" y="1535975"/>
                <a:ext cx="2167942" cy="1278431"/>
              </a:xfrm>
              <a:prstGeom prst="rect">
                <a:avLst/>
              </a:prstGeom>
              <a:solidFill>
                <a:srgbClr val="7CB7F8">
                  <a:lumMod val="20000"/>
                  <a:lumOff val="80000"/>
                </a:srgbClr>
              </a:solidFill>
              <a:ln w="9525" cap="flat" cmpd="sng" algn="ctr">
                <a:noFill/>
                <a:prstDash val="solid"/>
                <a:round/>
                <a:headEnd type="none" w="med" len="med"/>
                <a:tailEnd type="none" w="med" len="med"/>
              </a:ln>
              <a:effectLst/>
            </p:spPr>
            <p:txBody>
              <a:bodyPr vert="horz" wrap="square" lIns="0" tIns="36196" rIns="0" bIns="36196" numCol="1" rtlCol="0" anchor="ctr" anchorCtr="1" compatLnSpc="1">
                <a:prstTxWarp prst="textNoShape">
                  <a:avLst/>
                </a:prstTxWarp>
                <a:noAutofit/>
              </a:bodyPr>
              <a:lstStyle/>
              <a:p>
                <a:pPr marL="0" marR="0" lvl="0" indent="0" algn="ctr" defTabSz="723872" eaLnBrk="1" fontAlgn="ctr" latinLnBrk="0" hangingPunct="1">
                  <a:lnSpc>
                    <a:spcPct val="100000"/>
                  </a:lnSpc>
                  <a:spcBef>
                    <a:spcPts val="0"/>
                  </a:spcBef>
                  <a:spcAft>
                    <a:spcPts val="0"/>
                  </a:spcAft>
                  <a:buClrTx/>
                  <a:buSzTx/>
                  <a:buFontTx/>
                  <a:buNone/>
                  <a:tabLst/>
                  <a:defRPr/>
                </a:pPr>
                <a:endParaRPr kumimoji="0" lang="en-US" altLang="zh-CN" sz="475" b="0" i="0" u="none" strike="noStrike" kern="0" cap="none" spc="0" normalizeH="0" baseline="0" noProof="0" dirty="0">
                  <a:ln>
                    <a:noFill/>
                  </a:ln>
                  <a:solidFill>
                    <a:srgbClr val="FFFFFF"/>
                  </a:solidFill>
                  <a:effectLst/>
                  <a:uLnTx/>
                  <a:uFillTx/>
                  <a:ea typeface="微软雅黑"/>
                  <a:cs typeface="Arial" panose="020B0604020202020204" pitchFamily="34" charset="0"/>
                </a:endParaRPr>
              </a:p>
            </p:txBody>
          </p:sp>
          <p:sp>
            <p:nvSpPr>
              <p:cNvPr id="147" name="立方体 146"/>
              <p:cNvSpPr/>
              <p:nvPr/>
            </p:nvSpPr>
            <p:spPr bwMode="auto">
              <a:xfrm>
                <a:off x="9120092" y="1542473"/>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48" name="立方体 147"/>
              <p:cNvSpPr/>
              <p:nvPr/>
            </p:nvSpPr>
            <p:spPr bwMode="auto">
              <a:xfrm>
                <a:off x="9817031" y="2208653"/>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49" name="立方体 148"/>
              <p:cNvSpPr/>
              <p:nvPr/>
            </p:nvSpPr>
            <p:spPr bwMode="auto">
              <a:xfrm>
                <a:off x="9123020" y="2222431"/>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50" name="立方体 149"/>
              <p:cNvSpPr/>
              <p:nvPr/>
            </p:nvSpPr>
            <p:spPr bwMode="auto">
              <a:xfrm>
                <a:off x="9450561" y="2214612"/>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sp>
            <p:nvSpPr>
              <p:cNvPr id="151" name="立方体 150"/>
              <p:cNvSpPr/>
              <p:nvPr/>
            </p:nvSpPr>
            <p:spPr bwMode="auto">
              <a:xfrm>
                <a:off x="9501809" y="1861792"/>
                <a:ext cx="256577" cy="276422"/>
              </a:xfrm>
              <a:prstGeom prst="cube">
                <a:avLst/>
              </a:prstGeom>
              <a:solidFill>
                <a:srgbClr val="00A2FF"/>
              </a:solidFill>
              <a:ln w="9525" algn="ctr">
                <a:solidFill>
                  <a:srgbClr val="FFFFFF">
                    <a:lumMod val="95000"/>
                  </a:srgbClr>
                </a:solidFill>
                <a:prstDash val="solid"/>
                <a:round/>
                <a:headEnd/>
                <a:tailEnd/>
              </a:ln>
              <a:effectLst/>
            </p:spPr>
            <p:txBody>
              <a:bodyPr wrap="square" lIns="72393" tIns="36196" rIns="72393" bIns="36196" rtlCol="0" anchor="ctr">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endParaRPr kumimoji="0" lang="en-US" altLang="zh-CN" sz="1109" b="0" i="0" u="none" strike="noStrike" kern="0" cap="none" spc="0" normalizeH="0" baseline="0" noProof="0" dirty="0">
                  <a:ln>
                    <a:noFill/>
                  </a:ln>
                  <a:solidFill>
                    <a:sysClr val="windowText" lastClr="000000"/>
                  </a:solidFill>
                  <a:effectLst/>
                  <a:uLnTx/>
                  <a:uFillTx/>
                  <a:ea typeface="微软雅黑"/>
                  <a:cs typeface="Arial" panose="020B0604020202020204" pitchFamily="34" charset="0"/>
                </a:endParaRPr>
              </a:p>
            </p:txBody>
          </p:sp>
          <p:cxnSp>
            <p:nvCxnSpPr>
              <p:cNvPr id="152" name="直接连接符 151"/>
              <p:cNvCxnSpPr>
                <a:stCxn id="147" idx="3"/>
                <a:endCxn id="149" idx="1"/>
              </p:cNvCxnSpPr>
              <p:nvPr/>
            </p:nvCxnSpPr>
            <p:spPr bwMode="auto">
              <a:xfrm>
                <a:off x="9216308" y="1818895"/>
                <a:ext cx="2928" cy="4676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153" name="直接连接符 152"/>
              <p:cNvCxnSpPr>
                <a:stCxn id="147" idx="3"/>
                <a:endCxn id="151" idx="0"/>
              </p:cNvCxnSpPr>
              <p:nvPr/>
            </p:nvCxnSpPr>
            <p:spPr bwMode="auto">
              <a:xfrm>
                <a:off x="9216309" y="1818896"/>
                <a:ext cx="445860" cy="42898"/>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154" name="直接连接符 153"/>
              <p:cNvCxnSpPr/>
              <p:nvPr/>
            </p:nvCxnSpPr>
            <p:spPr bwMode="auto">
              <a:xfrm>
                <a:off x="9608036" y="2098868"/>
                <a:ext cx="2928" cy="143580"/>
              </a:xfrm>
              <a:prstGeom prst="line">
                <a:avLst/>
              </a:prstGeom>
              <a:noFill/>
              <a:ln w="9525" cap="flat" cmpd="sng" algn="ctr">
                <a:solidFill>
                  <a:srgbClr val="336699">
                    <a:lumMod val="90000"/>
                  </a:srgbClr>
                </a:solidFill>
                <a:prstDash val="solid"/>
                <a:round/>
                <a:headEnd type="none" w="med" len="med"/>
                <a:tailEnd type="none" w="med" len="med"/>
              </a:ln>
              <a:effectLst/>
            </p:spPr>
          </p:cxnSp>
          <p:cxnSp>
            <p:nvCxnSpPr>
              <p:cNvPr id="155" name="直接连接符 154"/>
              <p:cNvCxnSpPr>
                <a:stCxn id="151" idx="4"/>
                <a:endCxn id="148" idx="0"/>
              </p:cNvCxnSpPr>
              <p:nvPr/>
            </p:nvCxnSpPr>
            <p:spPr bwMode="auto">
              <a:xfrm>
                <a:off x="9694243" y="2034123"/>
                <a:ext cx="283149" cy="174530"/>
              </a:xfrm>
              <a:prstGeom prst="line">
                <a:avLst/>
              </a:prstGeom>
              <a:noFill/>
              <a:ln w="9525" cap="flat" cmpd="sng" algn="ctr">
                <a:solidFill>
                  <a:srgbClr val="336699">
                    <a:lumMod val="90000"/>
                  </a:srgbClr>
                </a:solidFill>
                <a:prstDash val="solid"/>
                <a:round/>
                <a:headEnd type="none" w="med" len="med"/>
                <a:tailEnd type="none" w="med" len="med"/>
              </a:ln>
              <a:effectLst/>
            </p:spPr>
          </p:cxnSp>
          <p:sp>
            <p:nvSpPr>
              <p:cNvPr id="156" name="文本框 155"/>
              <p:cNvSpPr txBox="1"/>
              <p:nvPr/>
            </p:nvSpPr>
            <p:spPr>
              <a:xfrm>
                <a:off x="10056365" y="1551468"/>
                <a:ext cx="1065145" cy="377636"/>
              </a:xfrm>
              <a:prstGeom prst="rect">
                <a:avLst/>
              </a:prstGeom>
              <a:noFill/>
            </p:spPr>
            <p:txBody>
              <a:bodyPr wrap="square" rtlCol="0">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r>
                  <a:rPr kumimoji="0" lang="en-US" sz="1058" b="1" i="0" u="none" strike="noStrike" kern="0" cap="none" spc="0" normalizeH="0" baseline="0" noProof="0" dirty="0">
                    <a:ln>
                      <a:noFill/>
                    </a:ln>
                    <a:solidFill>
                      <a:srgbClr val="000000"/>
                    </a:solidFill>
                    <a:effectLst/>
                    <a:uLnTx/>
                    <a:uFillTx/>
                  </a:rPr>
                  <a:t>Mobile phone</a:t>
                </a:r>
              </a:p>
            </p:txBody>
          </p:sp>
          <p:sp>
            <p:nvSpPr>
              <p:cNvPr id="157" name="文本框 156"/>
              <p:cNvSpPr txBox="1"/>
              <p:nvPr/>
            </p:nvSpPr>
            <p:spPr>
              <a:xfrm>
                <a:off x="9238241" y="2552502"/>
                <a:ext cx="1728304" cy="239088"/>
              </a:xfrm>
              <a:prstGeom prst="rect">
                <a:avLst/>
              </a:prstGeom>
              <a:noFill/>
            </p:spPr>
            <p:txBody>
              <a:bodyPr wrap="square" rtlCol="0">
                <a:noAutofit/>
              </a:bodyPr>
              <a:lstStyle/>
              <a:p>
                <a:pPr marL="0" marR="0" lvl="0" indent="0" defTabSz="724092" eaLnBrk="1" fontAlgn="ctr" latinLnBrk="0" hangingPunct="1">
                  <a:lnSpc>
                    <a:spcPct val="100000"/>
                  </a:lnSpc>
                  <a:spcBef>
                    <a:spcPts val="0"/>
                  </a:spcBef>
                  <a:spcAft>
                    <a:spcPts val="0"/>
                  </a:spcAft>
                  <a:buClrTx/>
                  <a:buSzTx/>
                  <a:buFontTx/>
                  <a:buNone/>
                  <a:tabLst/>
                  <a:defRPr/>
                </a:pPr>
                <a:r>
                  <a:rPr kumimoji="0" lang="en-US" sz="871" b="0" i="0" u="none" strike="noStrike" kern="0" cap="none" spc="0" normalizeH="0" baseline="0" noProof="0" dirty="0">
                    <a:ln>
                      <a:noFill/>
                    </a:ln>
                    <a:solidFill>
                      <a:srgbClr val="000000"/>
                    </a:solidFill>
                    <a:effectLst/>
                    <a:uLnTx/>
                    <a:uFillTx/>
                  </a:rPr>
                  <a:t>A group of components</a:t>
                </a:r>
              </a:p>
            </p:txBody>
          </p:sp>
          <p:sp>
            <p:nvSpPr>
              <p:cNvPr id="158" name="Freeform 13"/>
              <p:cNvSpPr>
                <a:spLocks noEditPoints="1"/>
              </p:cNvSpPr>
              <p:nvPr/>
            </p:nvSpPr>
            <p:spPr bwMode="auto">
              <a:xfrm>
                <a:off x="10447940" y="2066666"/>
                <a:ext cx="314484" cy="480412"/>
              </a:xfrm>
              <a:custGeom>
                <a:avLst/>
                <a:gdLst/>
                <a:ahLst/>
                <a:cxnLst>
                  <a:cxn ang="0">
                    <a:pos x="188" y="0"/>
                  </a:cxn>
                  <a:cxn ang="0">
                    <a:pos x="23" y="0"/>
                  </a:cxn>
                  <a:cxn ang="0">
                    <a:pos x="0" y="24"/>
                  </a:cxn>
                  <a:cxn ang="0">
                    <a:pos x="0" y="330"/>
                  </a:cxn>
                  <a:cxn ang="0">
                    <a:pos x="23" y="354"/>
                  </a:cxn>
                  <a:cxn ang="0">
                    <a:pos x="188" y="354"/>
                  </a:cxn>
                  <a:cxn ang="0">
                    <a:pos x="212" y="330"/>
                  </a:cxn>
                  <a:cxn ang="0">
                    <a:pos x="212" y="24"/>
                  </a:cxn>
                  <a:cxn ang="0">
                    <a:pos x="188" y="0"/>
                  </a:cxn>
                  <a:cxn ang="0">
                    <a:pos x="200" y="330"/>
                  </a:cxn>
                  <a:cxn ang="0">
                    <a:pos x="188" y="342"/>
                  </a:cxn>
                  <a:cxn ang="0">
                    <a:pos x="23" y="342"/>
                  </a:cxn>
                  <a:cxn ang="0">
                    <a:pos x="12" y="330"/>
                  </a:cxn>
                  <a:cxn ang="0">
                    <a:pos x="12" y="24"/>
                  </a:cxn>
                  <a:cxn ang="0">
                    <a:pos x="23" y="12"/>
                  </a:cxn>
                  <a:cxn ang="0">
                    <a:pos x="188" y="12"/>
                  </a:cxn>
                  <a:cxn ang="0">
                    <a:pos x="200" y="24"/>
                  </a:cxn>
                  <a:cxn ang="0">
                    <a:pos x="200" y="330"/>
                  </a:cxn>
                </a:cxnLst>
                <a:rect l="0" t="0" r="r" b="b"/>
                <a:pathLst>
                  <a:path w="212" h="354">
                    <a:moveTo>
                      <a:pt x="188" y="0"/>
                    </a:moveTo>
                    <a:cubicBezTo>
                      <a:pt x="23" y="0"/>
                      <a:pt x="23" y="0"/>
                      <a:pt x="23" y="0"/>
                    </a:cubicBezTo>
                    <a:cubicBezTo>
                      <a:pt x="10" y="0"/>
                      <a:pt x="0" y="11"/>
                      <a:pt x="0" y="24"/>
                    </a:cubicBezTo>
                    <a:cubicBezTo>
                      <a:pt x="0" y="330"/>
                      <a:pt x="0" y="330"/>
                      <a:pt x="0" y="330"/>
                    </a:cubicBezTo>
                    <a:cubicBezTo>
                      <a:pt x="0" y="343"/>
                      <a:pt x="10" y="354"/>
                      <a:pt x="23" y="354"/>
                    </a:cubicBezTo>
                    <a:cubicBezTo>
                      <a:pt x="188" y="354"/>
                      <a:pt x="188" y="354"/>
                      <a:pt x="188" y="354"/>
                    </a:cubicBezTo>
                    <a:cubicBezTo>
                      <a:pt x="201" y="354"/>
                      <a:pt x="212" y="343"/>
                      <a:pt x="212" y="330"/>
                    </a:cubicBezTo>
                    <a:cubicBezTo>
                      <a:pt x="212" y="24"/>
                      <a:pt x="212" y="24"/>
                      <a:pt x="212" y="24"/>
                    </a:cubicBezTo>
                    <a:cubicBezTo>
                      <a:pt x="212" y="11"/>
                      <a:pt x="201" y="0"/>
                      <a:pt x="188" y="0"/>
                    </a:cubicBezTo>
                    <a:close/>
                    <a:moveTo>
                      <a:pt x="200" y="330"/>
                    </a:moveTo>
                    <a:cubicBezTo>
                      <a:pt x="200" y="337"/>
                      <a:pt x="195" y="342"/>
                      <a:pt x="188" y="342"/>
                    </a:cubicBezTo>
                    <a:cubicBezTo>
                      <a:pt x="23" y="342"/>
                      <a:pt x="23" y="342"/>
                      <a:pt x="23" y="342"/>
                    </a:cubicBezTo>
                    <a:cubicBezTo>
                      <a:pt x="17" y="342"/>
                      <a:pt x="12" y="337"/>
                      <a:pt x="12" y="330"/>
                    </a:cubicBezTo>
                    <a:cubicBezTo>
                      <a:pt x="12" y="24"/>
                      <a:pt x="12" y="24"/>
                      <a:pt x="12" y="24"/>
                    </a:cubicBezTo>
                    <a:cubicBezTo>
                      <a:pt x="12" y="17"/>
                      <a:pt x="17" y="12"/>
                      <a:pt x="23" y="12"/>
                    </a:cubicBezTo>
                    <a:cubicBezTo>
                      <a:pt x="188" y="12"/>
                      <a:pt x="188" y="12"/>
                      <a:pt x="188" y="12"/>
                    </a:cubicBezTo>
                    <a:cubicBezTo>
                      <a:pt x="195" y="12"/>
                      <a:pt x="200" y="17"/>
                      <a:pt x="200" y="24"/>
                    </a:cubicBezTo>
                    <a:lnTo>
                      <a:pt x="200" y="330"/>
                    </a:lnTo>
                    <a:close/>
                  </a:path>
                </a:pathLst>
              </a:custGeom>
              <a:solidFill>
                <a:sysClr val="window" lastClr="FFFFFF"/>
              </a:solidFill>
              <a:ln w="12700">
                <a:solidFill>
                  <a:srgbClr val="898989"/>
                </a:solidFill>
                <a:round/>
                <a:headEnd/>
                <a:tailEnd/>
              </a:ln>
            </p:spPr>
            <p:txBody>
              <a:bodyPr vert="horz" wrap="square" lIns="72425" tIns="36212" rIns="72425" bIns="36212" numCol="1" anchor="t" anchorCtr="0" compatLnSpc="1">
                <a:prstTxWarp prst="textNoShape">
                  <a:avLst/>
                </a:prstTxWarp>
                <a:noAutofit/>
              </a:bodyPr>
              <a:lstStyle/>
              <a:p>
                <a:pPr marL="0" marR="0" lvl="0" indent="0" defTabSz="273776" eaLnBrk="1" fontAlgn="ctr" latinLnBrk="0" hangingPunct="1">
                  <a:lnSpc>
                    <a:spcPct val="100000"/>
                  </a:lnSpc>
                  <a:spcBef>
                    <a:spcPts val="0"/>
                  </a:spcBef>
                  <a:spcAft>
                    <a:spcPts val="0"/>
                  </a:spcAft>
                  <a:buClrTx/>
                  <a:buSzTx/>
                  <a:buFontTx/>
                  <a:buNone/>
                  <a:tabLst/>
                  <a:defRPr/>
                </a:pPr>
                <a:endParaRPr kumimoji="0" lang="en-US" altLang="zh-CN" sz="1426" b="0"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sym typeface="Arial" panose="020B0604020202020204" pitchFamily="34" charset="0"/>
                </a:endParaRPr>
              </a:p>
            </p:txBody>
          </p:sp>
          <p:sp>
            <p:nvSpPr>
              <p:cNvPr id="159" name="Freeform 14"/>
              <p:cNvSpPr>
                <a:spLocks noEditPoints="1"/>
              </p:cNvSpPr>
              <p:nvPr/>
            </p:nvSpPr>
            <p:spPr bwMode="auto">
              <a:xfrm>
                <a:off x="10483719" y="2115512"/>
                <a:ext cx="242925" cy="358585"/>
              </a:xfrm>
              <a:custGeom>
                <a:avLst/>
                <a:gdLst/>
                <a:ahLst/>
                <a:cxnLst>
                  <a:cxn ang="0">
                    <a:pos x="158" y="0"/>
                  </a:cxn>
                  <a:cxn ang="0">
                    <a:pos x="5" y="0"/>
                  </a:cxn>
                  <a:cxn ang="0">
                    <a:pos x="0" y="6"/>
                  </a:cxn>
                  <a:cxn ang="0">
                    <a:pos x="0" y="258"/>
                  </a:cxn>
                  <a:cxn ang="0">
                    <a:pos x="5" y="264"/>
                  </a:cxn>
                  <a:cxn ang="0">
                    <a:pos x="82" y="264"/>
                  </a:cxn>
                  <a:cxn ang="0">
                    <a:pos x="158" y="264"/>
                  </a:cxn>
                  <a:cxn ang="0">
                    <a:pos x="164" y="258"/>
                  </a:cxn>
                  <a:cxn ang="0">
                    <a:pos x="164" y="6"/>
                  </a:cxn>
                  <a:cxn ang="0">
                    <a:pos x="158" y="0"/>
                  </a:cxn>
                  <a:cxn ang="0">
                    <a:pos x="152" y="252"/>
                  </a:cxn>
                  <a:cxn ang="0">
                    <a:pos x="11" y="252"/>
                  </a:cxn>
                  <a:cxn ang="0">
                    <a:pos x="11" y="12"/>
                  </a:cxn>
                  <a:cxn ang="0">
                    <a:pos x="152" y="12"/>
                  </a:cxn>
                  <a:cxn ang="0">
                    <a:pos x="152" y="252"/>
                  </a:cxn>
                </a:cxnLst>
                <a:rect l="0" t="0" r="r" b="b"/>
                <a:pathLst>
                  <a:path w="164" h="264">
                    <a:moveTo>
                      <a:pt x="158" y="0"/>
                    </a:moveTo>
                    <a:cubicBezTo>
                      <a:pt x="5" y="0"/>
                      <a:pt x="5" y="0"/>
                      <a:pt x="5" y="0"/>
                    </a:cubicBezTo>
                    <a:cubicBezTo>
                      <a:pt x="2" y="0"/>
                      <a:pt x="0" y="3"/>
                      <a:pt x="0" y="6"/>
                    </a:cubicBezTo>
                    <a:cubicBezTo>
                      <a:pt x="0" y="258"/>
                      <a:pt x="0" y="258"/>
                      <a:pt x="0" y="258"/>
                    </a:cubicBezTo>
                    <a:cubicBezTo>
                      <a:pt x="0" y="261"/>
                      <a:pt x="2" y="264"/>
                      <a:pt x="5" y="264"/>
                    </a:cubicBezTo>
                    <a:cubicBezTo>
                      <a:pt x="82" y="264"/>
                      <a:pt x="82" y="264"/>
                      <a:pt x="82" y="264"/>
                    </a:cubicBezTo>
                    <a:cubicBezTo>
                      <a:pt x="158" y="264"/>
                      <a:pt x="158" y="264"/>
                      <a:pt x="158" y="264"/>
                    </a:cubicBezTo>
                    <a:cubicBezTo>
                      <a:pt x="162" y="264"/>
                      <a:pt x="164" y="261"/>
                      <a:pt x="164" y="258"/>
                    </a:cubicBezTo>
                    <a:cubicBezTo>
                      <a:pt x="164" y="6"/>
                      <a:pt x="164" y="6"/>
                      <a:pt x="164" y="6"/>
                    </a:cubicBezTo>
                    <a:cubicBezTo>
                      <a:pt x="164" y="3"/>
                      <a:pt x="162" y="0"/>
                      <a:pt x="158" y="0"/>
                    </a:cubicBezTo>
                    <a:close/>
                    <a:moveTo>
                      <a:pt x="152" y="252"/>
                    </a:moveTo>
                    <a:cubicBezTo>
                      <a:pt x="11" y="252"/>
                      <a:pt x="11" y="252"/>
                      <a:pt x="11" y="252"/>
                    </a:cubicBezTo>
                    <a:cubicBezTo>
                      <a:pt x="11" y="12"/>
                      <a:pt x="11" y="12"/>
                      <a:pt x="11" y="12"/>
                    </a:cubicBezTo>
                    <a:cubicBezTo>
                      <a:pt x="152" y="12"/>
                      <a:pt x="152" y="12"/>
                      <a:pt x="152" y="12"/>
                    </a:cubicBezTo>
                    <a:lnTo>
                      <a:pt x="152" y="252"/>
                    </a:lnTo>
                    <a:close/>
                  </a:path>
                </a:pathLst>
              </a:custGeom>
              <a:solidFill>
                <a:sysClr val="window" lastClr="FFFFFF"/>
              </a:solidFill>
              <a:ln w="12700">
                <a:solidFill>
                  <a:srgbClr val="898989"/>
                </a:solidFill>
                <a:round/>
                <a:headEnd/>
                <a:tailEnd/>
              </a:ln>
            </p:spPr>
            <p:txBody>
              <a:bodyPr vert="horz" wrap="square" lIns="72425" tIns="36212" rIns="72425" bIns="36212" numCol="1" anchor="t" anchorCtr="0" compatLnSpc="1">
                <a:prstTxWarp prst="textNoShape">
                  <a:avLst/>
                </a:prstTxWarp>
                <a:noAutofit/>
              </a:bodyPr>
              <a:lstStyle/>
              <a:p>
                <a:pPr marL="0" marR="0" lvl="0" indent="0" defTabSz="273776" eaLnBrk="1" fontAlgn="ctr" latinLnBrk="0" hangingPunct="1">
                  <a:lnSpc>
                    <a:spcPct val="100000"/>
                  </a:lnSpc>
                  <a:spcBef>
                    <a:spcPts val="0"/>
                  </a:spcBef>
                  <a:spcAft>
                    <a:spcPts val="0"/>
                  </a:spcAft>
                  <a:buClrTx/>
                  <a:buSzTx/>
                  <a:buFontTx/>
                  <a:buNone/>
                  <a:tabLst/>
                  <a:defRPr/>
                </a:pPr>
                <a:endParaRPr kumimoji="0" lang="en-US" altLang="zh-CN" sz="1426" b="0"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sym typeface="Arial" panose="020B0604020202020204" pitchFamily="34" charset="0"/>
                </a:endParaRPr>
              </a:p>
            </p:txBody>
          </p:sp>
          <p:sp>
            <p:nvSpPr>
              <p:cNvPr id="160" name="下箭头 159"/>
              <p:cNvSpPr/>
              <p:nvPr/>
            </p:nvSpPr>
            <p:spPr>
              <a:xfrm rot="14363880">
                <a:off x="8265838" y="2189068"/>
                <a:ext cx="340682" cy="994812"/>
              </a:xfrm>
              <a:prstGeom prst="downArrow">
                <a:avLst/>
              </a:prstGeom>
              <a:solidFill>
                <a:srgbClr val="00A2FF"/>
              </a:solidFill>
              <a:ln w="12700" cap="flat" cmpd="sng" algn="ctr">
                <a:noFill/>
                <a:prstDash val="solid"/>
                <a:miter lim="800000"/>
              </a:ln>
              <a:effectLst/>
            </p:spPr>
            <p:txBody>
              <a:bodyPr rot="0" spcFirstLastPara="0" vertOverflow="overflow" horzOverflow="overflow" vert="horz" wrap="square" lIns="72405" tIns="36203" rIns="72405" bIns="36203" numCol="1" spcCol="0" rtlCol="0" fromWordArt="0" anchor="ctr" anchorCtr="0" forceAA="0" compatLnSpc="1">
                <a:prstTxWarp prst="textNoShape">
                  <a:avLst/>
                </a:prstTxWarp>
                <a:noAutofit/>
              </a:bodyPr>
              <a:lstStyle/>
              <a:p>
                <a:pPr marL="0" marR="0" lvl="0" indent="0" algn="ctr" defTabSz="273776" eaLnBrk="0" fontAlgn="ctr" latinLnBrk="0" hangingPunct="0">
                  <a:lnSpc>
                    <a:spcPct val="100000"/>
                  </a:lnSpc>
                  <a:spcBef>
                    <a:spcPct val="0"/>
                  </a:spcBef>
                  <a:spcAft>
                    <a:spcPct val="0"/>
                  </a:spcAft>
                  <a:buClrTx/>
                  <a:buSzTx/>
                  <a:buFontTx/>
                  <a:buNone/>
                  <a:tabLst/>
                  <a:defRPr/>
                </a:pPr>
                <a:endParaRPr kumimoji="0" lang="en-US" altLang="zh-CN" sz="1425" b="0" i="0" u="none" strike="noStrike" kern="0" cap="none" spc="0" normalizeH="0" baseline="0" noProof="0" dirty="0">
                  <a:ln>
                    <a:noFill/>
                  </a:ln>
                  <a:solidFill>
                    <a:srgbClr val="666666"/>
                  </a:solidFill>
                  <a:effectLst/>
                  <a:uLnTx/>
                  <a:uFillTx/>
                  <a:ea typeface="微软雅黑"/>
                  <a:cs typeface="Arial" panose="020B0604020202020204" pitchFamily="34" charset="0"/>
                </a:endParaRPr>
              </a:p>
            </p:txBody>
          </p:sp>
          <p:sp>
            <p:nvSpPr>
              <p:cNvPr id="161" name="文本框 160"/>
              <p:cNvSpPr txBox="1"/>
              <p:nvPr/>
            </p:nvSpPr>
            <p:spPr>
              <a:xfrm rot="10800000">
                <a:off x="7611417" y="2833416"/>
                <a:ext cx="434553" cy="1045702"/>
              </a:xfrm>
              <a:prstGeom prst="rect">
                <a:avLst/>
              </a:prstGeom>
              <a:noFill/>
            </p:spPr>
            <p:txBody>
              <a:bodyPr vert="eaVert" wrap="square" rtlCol="0">
                <a:noAutofit/>
              </a:bodyPr>
              <a:lstStyle/>
              <a:p>
                <a:pPr marL="0" marR="0" lvl="0" indent="0" algn="ctr" defTabSz="724092" eaLnBrk="1" fontAlgn="ctr" latinLnBrk="0" hangingPunct="1">
                  <a:lnSpc>
                    <a:spcPct val="100000"/>
                  </a:lnSpc>
                  <a:spcBef>
                    <a:spcPts val="0"/>
                  </a:spcBef>
                  <a:spcAft>
                    <a:spcPts val="0"/>
                  </a:spcAft>
                  <a:buClrTx/>
                  <a:buSzTx/>
                  <a:buFontTx/>
                  <a:buNone/>
                  <a:tabLst/>
                  <a:defRPr/>
                </a:pPr>
                <a:r>
                  <a:rPr kumimoji="0" lang="en-US" sz="1198" b="0" i="0" u="none" strike="noStrike" kern="0" cap="none" spc="0" normalizeH="0" baseline="0" noProof="0" dirty="0">
                    <a:ln>
                      <a:noFill/>
                    </a:ln>
                    <a:solidFill>
                      <a:srgbClr val="000000"/>
                    </a:solidFill>
                    <a:effectLst/>
                    <a:uLnTx/>
                    <a:uFillTx/>
                  </a:rPr>
                  <a:t>Assembly</a:t>
                </a:r>
              </a:p>
            </p:txBody>
          </p:sp>
          <p:sp>
            <p:nvSpPr>
              <p:cNvPr id="162" name="下箭头 161"/>
              <p:cNvSpPr/>
              <p:nvPr/>
            </p:nvSpPr>
            <p:spPr>
              <a:xfrm rot="17645193">
                <a:off x="8308287" y="3136717"/>
                <a:ext cx="340682" cy="915164"/>
              </a:xfrm>
              <a:prstGeom prst="downArrow">
                <a:avLst/>
              </a:prstGeom>
              <a:solidFill>
                <a:srgbClr val="00A2FF"/>
              </a:solidFill>
              <a:ln w="12700" cap="flat" cmpd="sng" algn="ctr">
                <a:noFill/>
                <a:prstDash val="solid"/>
                <a:miter lim="800000"/>
              </a:ln>
              <a:effectLst/>
            </p:spPr>
            <p:txBody>
              <a:bodyPr rot="0" spcFirstLastPara="0" vertOverflow="overflow" horzOverflow="overflow" vert="horz" wrap="square" lIns="72405" tIns="36203" rIns="72405" bIns="36203" numCol="1" spcCol="0" rtlCol="0" fromWordArt="0" anchor="ctr" anchorCtr="0" forceAA="0" compatLnSpc="1">
                <a:prstTxWarp prst="textNoShape">
                  <a:avLst/>
                </a:prstTxWarp>
                <a:noAutofit/>
              </a:bodyPr>
              <a:lstStyle/>
              <a:p>
                <a:pPr marL="0" marR="0" lvl="0" indent="0" algn="ctr" defTabSz="273776" eaLnBrk="0" fontAlgn="ctr" latinLnBrk="0" hangingPunct="0">
                  <a:lnSpc>
                    <a:spcPct val="100000"/>
                  </a:lnSpc>
                  <a:spcBef>
                    <a:spcPct val="0"/>
                  </a:spcBef>
                  <a:spcAft>
                    <a:spcPct val="0"/>
                  </a:spcAft>
                  <a:buClrTx/>
                  <a:buSzTx/>
                  <a:buFontTx/>
                  <a:buNone/>
                  <a:tabLst/>
                  <a:defRPr/>
                </a:pPr>
                <a:endParaRPr kumimoji="0" lang="en-US" altLang="zh-CN" sz="1425" b="0" i="0" u="none" strike="noStrike" kern="0" cap="none" spc="0" normalizeH="0" baseline="0" noProof="0" dirty="0">
                  <a:ln>
                    <a:noFill/>
                  </a:ln>
                  <a:solidFill>
                    <a:srgbClr val="666666"/>
                  </a:solidFill>
                  <a:effectLst/>
                  <a:uLnTx/>
                  <a:uFillTx/>
                  <a:ea typeface="微软雅黑"/>
                  <a:cs typeface="Arial" panose="020B0604020202020204" pitchFamily="34" charset="0"/>
                </a:endParaRPr>
              </a:p>
            </p:txBody>
          </p:sp>
          <p:sp>
            <p:nvSpPr>
              <p:cNvPr id="163" name="下箭头 162"/>
              <p:cNvSpPr/>
              <p:nvPr/>
            </p:nvSpPr>
            <p:spPr>
              <a:xfrm rot="19687571">
                <a:off x="8240743" y="3724376"/>
                <a:ext cx="340682" cy="1671405"/>
              </a:xfrm>
              <a:prstGeom prst="downArrow">
                <a:avLst/>
              </a:prstGeom>
              <a:solidFill>
                <a:srgbClr val="00A2FF"/>
              </a:solidFill>
              <a:ln w="12700" cap="flat" cmpd="sng" algn="ctr">
                <a:noFill/>
                <a:prstDash val="solid"/>
                <a:miter lim="800000"/>
              </a:ln>
              <a:effectLst/>
            </p:spPr>
            <p:txBody>
              <a:bodyPr rot="0" spcFirstLastPara="0" vertOverflow="overflow" horzOverflow="overflow" vert="horz" wrap="square" lIns="72405" tIns="36203" rIns="72405" bIns="36203" numCol="1" spcCol="0" rtlCol="0" fromWordArt="0" anchor="ctr" anchorCtr="0" forceAA="0" compatLnSpc="1">
                <a:prstTxWarp prst="textNoShape">
                  <a:avLst/>
                </a:prstTxWarp>
                <a:noAutofit/>
              </a:bodyPr>
              <a:lstStyle/>
              <a:p>
                <a:pPr marL="0" marR="0" lvl="0" indent="0" algn="ctr" defTabSz="273776" eaLnBrk="0" fontAlgn="ctr" latinLnBrk="0" hangingPunct="0">
                  <a:lnSpc>
                    <a:spcPct val="100000"/>
                  </a:lnSpc>
                  <a:spcBef>
                    <a:spcPct val="0"/>
                  </a:spcBef>
                  <a:spcAft>
                    <a:spcPct val="0"/>
                  </a:spcAft>
                  <a:buClrTx/>
                  <a:buSzTx/>
                  <a:buFontTx/>
                  <a:buNone/>
                  <a:tabLst/>
                  <a:defRPr/>
                </a:pPr>
                <a:endParaRPr kumimoji="0" lang="en-US" altLang="zh-CN" sz="1425" b="0" i="0" u="none" strike="noStrike" kern="0" cap="none" spc="0" normalizeH="0" baseline="0" noProof="0" dirty="0">
                  <a:ln>
                    <a:noFill/>
                  </a:ln>
                  <a:solidFill>
                    <a:srgbClr val="666666"/>
                  </a:solidFill>
                  <a:effectLst/>
                  <a:uLnTx/>
                  <a:uFillTx/>
                  <a:ea typeface="微软雅黑"/>
                  <a:cs typeface="Arial" panose="020B0604020202020204" pitchFamily="34" charset="0"/>
                </a:endParaRPr>
              </a:p>
            </p:txBody>
          </p:sp>
        </p:grpSp>
        <p:sp>
          <p:nvSpPr>
            <p:cNvPr id="131" name="矩形 130"/>
            <p:cNvSpPr/>
            <p:nvPr/>
          </p:nvSpPr>
          <p:spPr>
            <a:xfrm>
              <a:off x="5176483" y="4555627"/>
              <a:ext cx="2934447" cy="560637"/>
            </a:xfrm>
            <a:prstGeom prst="rect">
              <a:avLst/>
            </a:prstGeom>
          </p:spPr>
          <p:txBody>
            <a:bodyPr wrap="square">
              <a:noAutofit/>
            </a:bodyPr>
            <a:lstStyle/>
            <a:p>
              <a:pPr marL="0" marR="0" lvl="0" indent="0" algn="ctr" defTabSz="273776" eaLnBrk="1" fontAlgn="ctr" latinLnBrk="0" hangingPunct="1">
                <a:lnSpc>
                  <a:spcPct val="150000"/>
                </a:lnSpc>
                <a:spcBef>
                  <a:spcPts val="0"/>
                </a:spcBef>
                <a:spcAft>
                  <a:spcPts val="0"/>
                </a:spcAft>
                <a:buClrTx/>
                <a:buSzTx/>
                <a:buFontTx/>
                <a:buNone/>
                <a:tabLst/>
                <a:defRPr/>
              </a:pPr>
              <a:r>
                <a:rPr kumimoji="0" lang="en-US" sz="1900" b="1" i="0" u="none" strike="noStrike" kern="0" cap="none" spc="0" normalizeH="0" baseline="0" noProof="0" dirty="0">
                  <a:ln>
                    <a:noFill/>
                  </a:ln>
                  <a:solidFill>
                    <a:srgbClr val="0000FF"/>
                  </a:solidFill>
                  <a:effectLst/>
                  <a:uLnTx/>
                  <a:uFillTx/>
                </a:rPr>
                <a:t>OSKA (元OS™)</a:t>
              </a:r>
              <a:endParaRPr kumimoji="0" lang="en-US" altLang="zh-CN" sz="1900" b="1" i="0" u="none" strike="noStrike" kern="0" cap="none" spc="0" normalizeH="0" baseline="0" noProof="0" dirty="0">
                <a:ln>
                  <a:noFill/>
                </a:ln>
                <a:solidFill>
                  <a:srgbClr val="0000FF"/>
                </a:solidFill>
                <a:effectLst/>
                <a:uLnTx/>
                <a:uFillTx/>
                <a:ea typeface="微软雅黑" panose="020B0503020204020204" pitchFamily="34" charset="-122"/>
                <a:cs typeface="Arial" panose="020B0604020202020204" pitchFamily="34" charset="0"/>
              </a:endParaRPr>
            </a:p>
          </p:txBody>
        </p:sp>
      </p:grpSp>
      <p:sp>
        <p:nvSpPr>
          <p:cNvPr id="247" name="文本框 246">
            <a:extLst>
              <a:ext uri="{FF2B5EF4-FFF2-40B4-BE49-F238E27FC236}">
                <a16:creationId xmlns:a16="http://schemas.microsoft.com/office/drawing/2014/main" id="{16CF4F2D-D97F-5813-856B-54C4AEC4D1C7}"/>
              </a:ext>
            </a:extLst>
          </p:cNvPr>
          <p:cNvSpPr txBox="1"/>
          <p:nvPr/>
        </p:nvSpPr>
        <p:spPr>
          <a:xfrm>
            <a:off x="7167228" y="1901801"/>
            <a:ext cx="4091439" cy="3689979"/>
          </a:xfrm>
          <a:prstGeom prst="rect">
            <a:avLst/>
          </a:prstGeom>
          <a:noFill/>
        </p:spPr>
        <p:txBody>
          <a:bodyPr wrap="square" rtlCol="0">
            <a:noAutofit/>
          </a:bodyPr>
          <a:lstStyle/>
          <a:p>
            <a:pPr marL="271593" marR="0" lvl="0" indent="-271593" defTabSz="273776" eaLnBrk="1" fontAlgn="ctr" latinLnBrk="0" hangingPunct="1">
              <a:lnSpc>
                <a:spcPct val="150000"/>
              </a:lnSpc>
              <a:spcBef>
                <a:spcPts val="0"/>
              </a:spcBef>
              <a:spcAft>
                <a:spcPts val="0"/>
              </a:spcAft>
              <a:buClrTx/>
              <a:buSzTx/>
              <a:buFont typeface="+mj-lt"/>
              <a:buAutoNum type="arabicPeriod"/>
              <a:tabLst/>
              <a:defRPr/>
            </a:pPr>
            <a:r>
              <a:rPr kumimoji="0" lang="en-US" sz="1587" b="1" i="0" u="none" strike="noStrike" kern="0" cap="none" spc="0" normalizeH="0" baseline="0" noProof="0" dirty="0">
                <a:ln>
                  <a:noFill/>
                </a:ln>
                <a:solidFill>
                  <a:srgbClr val="1D1D1A"/>
                </a:solidFill>
                <a:effectLst/>
                <a:uLnTx/>
                <a:uFillTx/>
              </a:rPr>
              <a:t>Unified architecture across different devices</a:t>
            </a:r>
            <a:endParaRPr kumimoji="0" lang="en-US" altLang="zh-CN" sz="1587" b="1" i="0" u="none" strike="noStrike" kern="0" cap="none" spc="0" normalizeH="0" baseline="0" noProof="0" dirty="0">
              <a:ln>
                <a:noFill/>
              </a:ln>
              <a:solidFill>
                <a:srgbClr val="1D1D1A"/>
              </a:solidFill>
              <a:effectLst/>
              <a:uLnTx/>
              <a:uFillTx/>
              <a:ea typeface="等线" panose="02010600030101010101" pitchFamily="2" charset="-122"/>
              <a:cs typeface="Arial" panose="020B0604020202020204" pitchFamily="34" charset="0"/>
            </a:endParaRPr>
          </a:p>
          <a:p>
            <a:pPr marL="633716" marR="0" lvl="1" indent="-271593" defTabSz="273776" eaLnBrk="1" fontAlgn="ctr" latinLnBrk="0" hangingPunct="1">
              <a:lnSpc>
                <a:spcPct val="150000"/>
              </a:lnSpc>
              <a:spcBef>
                <a:spcPts val="0"/>
              </a:spcBef>
              <a:spcAft>
                <a:spcPts val="0"/>
              </a:spcAft>
              <a:buClrTx/>
              <a:buSzTx/>
              <a:buFont typeface="Arial" panose="020B0604020202020204" pitchFamily="34" charset="0"/>
              <a:buChar char="•"/>
              <a:tabLst/>
              <a:defRPr/>
            </a:pPr>
            <a:r>
              <a:rPr kumimoji="0" lang="en-US" sz="1587" b="0" i="0" u="none" strike="noStrike" kern="0" cap="none" spc="0" normalizeH="0" baseline="0" noProof="0" dirty="0">
                <a:ln>
                  <a:noFill/>
                </a:ln>
                <a:solidFill>
                  <a:srgbClr val="1D1D1A"/>
                </a:solidFill>
                <a:effectLst/>
                <a:uLnTx/>
                <a:uFillTx/>
              </a:rPr>
              <a:t>Fast time to market</a:t>
            </a:r>
          </a:p>
          <a:p>
            <a:pPr marL="633716" marR="0" lvl="1" indent="-271593" defTabSz="273776" eaLnBrk="1" fontAlgn="ctr" latinLnBrk="0" hangingPunct="1">
              <a:lnSpc>
                <a:spcPct val="150000"/>
              </a:lnSpc>
              <a:spcBef>
                <a:spcPts val="0"/>
              </a:spcBef>
              <a:spcAft>
                <a:spcPts val="0"/>
              </a:spcAft>
              <a:buClrTx/>
              <a:buSzTx/>
              <a:buFont typeface="Arial" panose="020B0604020202020204" pitchFamily="34" charset="0"/>
              <a:buChar char="•"/>
              <a:tabLst/>
              <a:defRPr/>
            </a:pPr>
            <a:r>
              <a:rPr kumimoji="0" lang="en-US" sz="1587" b="0" i="0" u="none" strike="noStrike" kern="0" cap="none" spc="0" normalizeH="0" baseline="0" noProof="0" dirty="0">
                <a:ln>
                  <a:noFill/>
                </a:ln>
                <a:solidFill>
                  <a:srgbClr val="1D1D1A"/>
                </a:solidFill>
                <a:effectLst/>
                <a:uLnTx/>
                <a:uFillTx/>
              </a:rPr>
              <a:t>Low R&amp;D costs</a:t>
            </a:r>
          </a:p>
          <a:p>
            <a:pPr marL="271593" marR="0" lvl="0" indent="-271593" defTabSz="273776" eaLnBrk="1" fontAlgn="ctr" latinLnBrk="0" hangingPunct="1">
              <a:lnSpc>
                <a:spcPct val="150000"/>
              </a:lnSpc>
              <a:spcBef>
                <a:spcPts val="0"/>
              </a:spcBef>
              <a:spcAft>
                <a:spcPts val="0"/>
              </a:spcAft>
              <a:buClrTx/>
              <a:buSzTx/>
              <a:buFont typeface="+mj-lt"/>
              <a:buAutoNum type="arabicPeriod"/>
              <a:tabLst/>
              <a:defRPr/>
            </a:pPr>
            <a:r>
              <a:rPr kumimoji="0" lang="en-US" sz="1587" b="1" i="0" u="none" strike="noStrike" kern="0" cap="none" spc="0" normalizeH="0" baseline="0" noProof="0" dirty="0">
                <a:ln>
                  <a:noFill/>
                </a:ln>
                <a:solidFill>
                  <a:srgbClr val="1D1D1A"/>
                </a:solidFill>
                <a:effectLst/>
                <a:uLnTx/>
                <a:uFillTx/>
              </a:rPr>
              <a:t>All-scenario collaboration and intelligence</a:t>
            </a:r>
            <a:endParaRPr kumimoji="0" lang="en-US" altLang="zh-CN" sz="1587" b="1" i="0" u="none" strike="noStrike" kern="0" cap="none" spc="0" normalizeH="0" baseline="0" noProof="0" dirty="0">
              <a:ln>
                <a:noFill/>
              </a:ln>
              <a:solidFill>
                <a:srgbClr val="1D1D1A"/>
              </a:solidFill>
              <a:effectLst/>
              <a:uLnTx/>
              <a:uFillTx/>
              <a:ea typeface="等线" panose="02010600030101010101" pitchFamily="2" charset="-122"/>
              <a:cs typeface="Arial" panose="020B0604020202020204" pitchFamily="34" charset="0"/>
            </a:endParaRPr>
          </a:p>
          <a:p>
            <a:pPr marL="633716" marR="0" lvl="1" indent="-271593" defTabSz="273776" eaLnBrk="1" fontAlgn="ctr" latinLnBrk="0" hangingPunct="1">
              <a:lnSpc>
                <a:spcPct val="150000"/>
              </a:lnSpc>
              <a:spcBef>
                <a:spcPts val="0"/>
              </a:spcBef>
              <a:spcAft>
                <a:spcPts val="0"/>
              </a:spcAft>
              <a:buClrTx/>
              <a:buSzTx/>
              <a:buFont typeface="Arial" panose="020B0604020202020204" pitchFamily="34" charset="0"/>
              <a:buChar char="•"/>
              <a:tabLst/>
              <a:defRPr/>
            </a:pPr>
            <a:r>
              <a:rPr kumimoji="0" lang="en-US" sz="1587" b="0" i="0" u="none" strike="noStrike" kern="0" cap="none" spc="0" normalizeH="0" baseline="0" noProof="0" dirty="0">
                <a:ln>
                  <a:noFill/>
                </a:ln>
                <a:solidFill>
                  <a:srgbClr val="1D1D1A"/>
                </a:solidFill>
                <a:effectLst/>
                <a:uLnTx/>
                <a:uFillTx/>
              </a:rPr>
              <a:t>Cross-device cooperation</a:t>
            </a:r>
          </a:p>
          <a:p>
            <a:pPr marL="633716" marR="0" lvl="1" indent="-271593" defTabSz="273776" eaLnBrk="1" fontAlgn="ctr" latinLnBrk="0" hangingPunct="1">
              <a:lnSpc>
                <a:spcPct val="150000"/>
              </a:lnSpc>
              <a:spcBef>
                <a:spcPts val="0"/>
              </a:spcBef>
              <a:spcAft>
                <a:spcPts val="0"/>
              </a:spcAft>
              <a:buClrTx/>
              <a:buSzTx/>
              <a:buFont typeface="Arial" panose="020B0604020202020204" pitchFamily="34" charset="0"/>
              <a:buChar char="•"/>
              <a:tabLst/>
              <a:defRPr/>
            </a:pPr>
            <a:r>
              <a:rPr kumimoji="0" lang="en-US" sz="1587" b="0" i="0" u="none" strike="noStrike" kern="0" cap="none" spc="0" normalizeH="0" baseline="0" noProof="0" dirty="0">
                <a:ln>
                  <a:noFill/>
                </a:ln>
                <a:solidFill>
                  <a:srgbClr val="1D1D1A"/>
                </a:solidFill>
                <a:effectLst/>
                <a:uLnTx/>
                <a:uFillTx/>
              </a:rPr>
              <a:t>Transparent task offloading</a:t>
            </a:r>
          </a:p>
          <a:p>
            <a:pPr marL="271593" marR="0" lvl="0" indent="-271593" defTabSz="273776" eaLnBrk="1" fontAlgn="ctr" latinLnBrk="0" hangingPunct="1">
              <a:lnSpc>
                <a:spcPct val="150000"/>
              </a:lnSpc>
              <a:spcBef>
                <a:spcPts val="0"/>
              </a:spcBef>
              <a:spcAft>
                <a:spcPts val="0"/>
              </a:spcAft>
              <a:buClrTx/>
              <a:buSzTx/>
              <a:buFont typeface="+mj-lt"/>
              <a:buAutoNum type="arabicPeriod"/>
              <a:tabLst/>
              <a:defRPr/>
            </a:pPr>
            <a:r>
              <a:rPr kumimoji="0" lang="en-US" sz="1587" b="1" i="0" u="none" strike="noStrike" kern="0" cap="none" spc="0" normalizeH="0" baseline="0" noProof="0" dirty="0">
                <a:ln>
                  <a:noFill/>
                </a:ln>
                <a:solidFill>
                  <a:srgbClr val="1D1D1A"/>
                </a:solidFill>
                <a:effectLst/>
                <a:uLnTx/>
                <a:uFillTx/>
              </a:rPr>
              <a:t>Open and unified ecosystem</a:t>
            </a:r>
            <a:endParaRPr kumimoji="0" lang="en-US" altLang="zh-CN" sz="1587" b="1" i="0" u="none" strike="noStrike" kern="0" cap="none" spc="0" normalizeH="0" baseline="0" noProof="0" dirty="0">
              <a:ln>
                <a:noFill/>
              </a:ln>
              <a:solidFill>
                <a:srgbClr val="1D1D1A"/>
              </a:solidFill>
              <a:effectLst/>
              <a:uLnTx/>
              <a:uFillTx/>
              <a:ea typeface="等线" panose="02010600030101010101" pitchFamily="2" charset="-122"/>
              <a:cs typeface="Arial" panose="020B0604020202020204" pitchFamily="34" charset="0"/>
            </a:endParaRPr>
          </a:p>
          <a:p>
            <a:pPr marL="633716" marR="0" lvl="1" indent="-271593" defTabSz="273776" eaLnBrk="1" fontAlgn="ctr" latinLnBrk="0" hangingPunct="1">
              <a:lnSpc>
                <a:spcPct val="150000"/>
              </a:lnSpc>
              <a:spcBef>
                <a:spcPts val="0"/>
              </a:spcBef>
              <a:spcAft>
                <a:spcPts val="0"/>
              </a:spcAft>
              <a:buClrTx/>
              <a:buSzTx/>
              <a:buFont typeface="Arial" panose="020B0604020202020204" pitchFamily="34" charset="0"/>
              <a:buChar char="•"/>
              <a:tabLst/>
              <a:defRPr/>
            </a:pPr>
            <a:r>
              <a:rPr kumimoji="0" lang="en-US" sz="1587" b="0" i="0" u="none" strike="noStrike" kern="0" cap="none" spc="0" normalizeH="0" baseline="0" noProof="0" dirty="0">
                <a:ln>
                  <a:noFill/>
                </a:ln>
                <a:solidFill>
                  <a:srgbClr val="1D1D1A"/>
                </a:solidFill>
                <a:effectLst/>
                <a:uLnTx/>
                <a:uFillTx/>
              </a:rPr>
              <a:t>Write once, run everywhere</a:t>
            </a:r>
            <a:endParaRPr kumimoji="0" lang="en-US" altLang="zh-CN" sz="1587" b="0" i="0" u="none" strike="noStrike" kern="0" cap="none" spc="0" normalizeH="0" baseline="0" noProof="0" dirty="0">
              <a:ln>
                <a:noFill/>
              </a:ln>
              <a:solidFill>
                <a:srgbClr val="1D1D1A"/>
              </a:solidFill>
              <a:effectLst/>
              <a:uLnTx/>
              <a:uFillTx/>
              <a:ea typeface="等线" panose="02010600030101010101" pitchFamily="2" charset="-122"/>
              <a:cs typeface="Arial" panose="020B0604020202020204" pitchFamily="34" charset="0"/>
            </a:endParaRPr>
          </a:p>
        </p:txBody>
      </p:sp>
      <p:pic>
        <p:nvPicPr>
          <p:cNvPr id="248" name="图片 4"/>
          <p:cNvPicPr>
            <a:picLocks noChangeAspect="1"/>
          </p:cNvPicPr>
          <p:nvPr/>
        </p:nvPicPr>
        <p:blipFill>
          <a:blip r:embed="rId4" cstate="print">
            <a:extLst>
              <a:ext uri="{28A0092B-C50C-407E-A947-70E740481C1C}">
                <a14:useLocalDpi xmlns:a14="http://schemas.microsoft.com/office/drawing/2010/main" val="0"/>
              </a:ext>
            </a:extLst>
          </a:blip>
          <a:srcRect t="14626"/>
          <a:stretch>
            <a:fillRect/>
          </a:stretch>
        </p:blipFill>
        <p:spPr bwMode="auto">
          <a:xfrm>
            <a:off x="5337518" y="3636034"/>
            <a:ext cx="404275" cy="22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图像" descr="图像"/>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7579" y="4900083"/>
            <a:ext cx="194895" cy="30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pic>
    </p:spTree>
    <p:extLst>
      <p:ext uri="{BB962C8B-B14F-4D97-AF65-F5344CB8AC3E}">
        <p14:creationId xmlns:p14="http://schemas.microsoft.com/office/powerpoint/2010/main" val="3686948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9468" y="362420"/>
            <a:ext cx="9487793"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latin typeface="+mj-lt"/>
                <a:ea typeface="微软雅黑" panose="020B0503020204020204" pitchFamily="34" charset="-122"/>
                <a:cs typeface="Source Han Sans CN Regular" panose="020B0A00000000000000" charset="-122"/>
              </a:rPr>
              <a:t>HongMeng Kernel:  A Commercialized General-purpose Microkernel</a:t>
            </a:r>
          </a:p>
        </p:txBody>
      </p:sp>
      <p:pic>
        <p:nvPicPr>
          <p:cNvPr id="2" name="图片 1"/>
          <p:cNvPicPr>
            <a:picLocks noChangeAspect="1"/>
          </p:cNvPicPr>
          <p:nvPr/>
        </p:nvPicPr>
        <p:blipFill>
          <a:blip r:embed="rId3"/>
          <a:stretch>
            <a:fillRect/>
          </a:stretch>
        </p:blipFill>
        <p:spPr>
          <a:xfrm>
            <a:off x="531111" y="1706361"/>
            <a:ext cx="3559863" cy="2645038"/>
          </a:xfrm>
          <a:prstGeom prst="rect">
            <a:avLst/>
          </a:prstGeom>
        </p:spPr>
      </p:pic>
      <p:sp>
        <p:nvSpPr>
          <p:cNvPr id="3" name="矩形 2"/>
          <p:cNvSpPr/>
          <p:nvPr/>
        </p:nvSpPr>
        <p:spPr>
          <a:xfrm>
            <a:off x="591513" y="4351399"/>
            <a:ext cx="3837432" cy="1323439"/>
          </a:xfrm>
          <a:prstGeom prst="rect">
            <a:avLst/>
          </a:prstGeom>
        </p:spPr>
        <p:txBody>
          <a:bodyPr wrap="square">
            <a:spAutoFit/>
          </a:bodyPr>
          <a:lstStyle/>
          <a:p>
            <a:pPr marL="285750" indent="-285750">
              <a:buFont typeface="Arial" panose="020B0604020202020204" pitchFamily="34" charset="0"/>
              <a:buChar char="•"/>
            </a:pPr>
            <a:r>
              <a:rPr lang="zh-CN" altLang="en-US" sz="1600" dirty="0">
                <a:solidFill>
                  <a:srgbClr val="000000"/>
                </a:solidFill>
                <a:latin typeface="+mj-lt"/>
              </a:rPr>
              <a:t>Minimal microkernel with isolated, least-privileged OS services</a:t>
            </a:r>
          </a:p>
          <a:p>
            <a:pPr marL="285750" indent="-285750">
              <a:buFont typeface="Arial" panose="020B0604020202020204" pitchFamily="34" charset="0"/>
              <a:buChar char="•"/>
            </a:pPr>
            <a:r>
              <a:rPr lang="zh-CN" altLang="en-US" sz="1600" dirty="0">
                <a:solidFill>
                  <a:srgbClr val="000000"/>
                </a:solidFill>
                <a:latin typeface="+mj-lt"/>
              </a:rPr>
              <a:t>Flexible composition to accommodate diverse scenarios</a:t>
            </a:r>
          </a:p>
          <a:p>
            <a:pPr marL="285750" indent="-285750">
              <a:buFont typeface="Arial" panose="020B0604020202020204" pitchFamily="34" charset="0"/>
              <a:buChar char="•"/>
            </a:pPr>
            <a:r>
              <a:rPr lang="zh-CN" altLang="en-US" sz="1600" dirty="0">
                <a:solidFill>
                  <a:srgbClr val="000000"/>
                </a:solidFill>
                <a:latin typeface="+mj-lt"/>
              </a:rPr>
              <a:t>Linux API/ABI compatible </a:t>
            </a:r>
          </a:p>
        </p:txBody>
      </p:sp>
      <p:sp>
        <p:nvSpPr>
          <p:cNvPr id="7" name="矩形 6"/>
          <p:cNvSpPr/>
          <p:nvPr/>
        </p:nvSpPr>
        <p:spPr>
          <a:xfrm>
            <a:off x="1552662" y="1186051"/>
            <a:ext cx="1516762" cy="461665"/>
          </a:xfrm>
          <a:prstGeom prst="rect">
            <a:avLst/>
          </a:prstGeom>
        </p:spPr>
        <p:txBody>
          <a:bodyPr wrap="none">
            <a:spAutoFit/>
          </a:bodyPr>
          <a:lstStyle/>
          <a:p>
            <a:pPr lvl="0">
              <a:defRPr/>
            </a:pPr>
            <a:r>
              <a:rPr lang="en-US" altLang="zh-CN" sz="2400" b="1" dirty="0" err="1">
                <a:solidFill>
                  <a:srgbClr val="0000FF"/>
                </a:solidFill>
              </a:rPr>
              <a:t>Flexiblity</a:t>
            </a:r>
            <a:endParaRPr lang="zh-CN" altLang="zh-CN" sz="2400" b="1" dirty="0">
              <a:solidFill>
                <a:srgbClr val="0000FF"/>
              </a:solidFill>
              <a:latin typeface="Times New Roman" panose="02020603050405020304" pitchFamily="18" charset="0"/>
              <a:ea typeface="宋体" panose="02010600030101010101" pitchFamily="2" charset="-122"/>
            </a:endParaRPr>
          </a:p>
        </p:txBody>
      </p:sp>
      <p:sp>
        <p:nvSpPr>
          <p:cNvPr id="6" name="矩形 5"/>
          <p:cNvSpPr/>
          <p:nvPr/>
        </p:nvSpPr>
        <p:spPr>
          <a:xfrm>
            <a:off x="531111" y="5792197"/>
            <a:ext cx="11423703" cy="523220"/>
          </a:xfrm>
          <a:prstGeom prst="rect">
            <a:avLst/>
          </a:prstGeom>
        </p:spPr>
        <p:txBody>
          <a:bodyPr wrap="square">
            <a:spAutoFit/>
          </a:bodyPr>
          <a:lstStyle/>
          <a:p>
            <a:r>
              <a:rPr lang="en-US" altLang="zh-CN" sz="1400" i="1" dirty="0">
                <a:solidFill>
                  <a:srgbClr val="222222"/>
                </a:solidFill>
                <a:latin typeface="Arial" panose="020B0604020202020204" pitchFamily="34" charset="0"/>
              </a:rPr>
              <a:t>Chen, Haibo, et al. "Microkernel Goes General: Performance and Compatibility in the {HongMeng} Production Microkernel." 18th USENIX Symposium on Operating Systems Design and Implementation (OSDI 24). 2024.</a:t>
            </a:r>
            <a:endParaRPr lang="zh-CN" altLang="en-US" sz="1400" i="1" dirty="0"/>
          </a:p>
        </p:txBody>
      </p:sp>
      <p:sp>
        <p:nvSpPr>
          <p:cNvPr id="10" name="矩形 9"/>
          <p:cNvSpPr/>
          <p:nvPr/>
        </p:nvSpPr>
        <p:spPr>
          <a:xfrm>
            <a:off x="4356923" y="1216828"/>
            <a:ext cx="3804247" cy="400110"/>
          </a:xfrm>
          <a:prstGeom prst="rect">
            <a:avLst/>
          </a:prstGeom>
        </p:spPr>
        <p:txBody>
          <a:bodyPr wrap="none">
            <a:spAutoFit/>
          </a:bodyPr>
          <a:lstStyle/>
          <a:p>
            <a:pPr lvl="0">
              <a:defRPr/>
            </a:pPr>
            <a:r>
              <a:rPr lang="en-US" altLang="zh-CN" sz="2000" b="1" dirty="0">
                <a:solidFill>
                  <a:srgbClr val="0000FF"/>
                </a:solidFill>
              </a:rPr>
              <a:t>Recognized Security &amp; Safety</a:t>
            </a:r>
          </a:p>
        </p:txBody>
      </p:sp>
      <p:sp>
        <p:nvSpPr>
          <p:cNvPr id="13" name="矩形 12"/>
          <p:cNvSpPr/>
          <p:nvPr/>
        </p:nvSpPr>
        <p:spPr>
          <a:xfrm>
            <a:off x="5552575" y="4468063"/>
            <a:ext cx="1687261" cy="830997"/>
          </a:xfrm>
          <a:prstGeom prst="rect">
            <a:avLst/>
          </a:prstGeom>
        </p:spPr>
        <p:txBody>
          <a:bodyPr wrap="square">
            <a:spAutoFit/>
          </a:bodyPr>
          <a:lstStyle/>
          <a:p>
            <a:pPr marL="285750" indent="-285750">
              <a:buFont typeface="Arial" panose="020B0604020202020204" pitchFamily="34" charset="0"/>
              <a:buChar char="•"/>
            </a:pPr>
            <a:r>
              <a:rPr lang="en-US" altLang="zh-CN" sz="1600" dirty="0">
                <a:solidFill>
                  <a:srgbClr val="000000"/>
                </a:solidFill>
                <a:latin typeface="+mj-lt"/>
              </a:rPr>
              <a:t>CC EAL 6+</a:t>
            </a:r>
          </a:p>
          <a:p>
            <a:pPr marL="285750" indent="-285750">
              <a:buFont typeface="Arial" panose="020B0604020202020204" pitchFamily="34" charset="0"/>
              <a:buChar char="•"/>
            </a:pPr>
            <a:r>
              <a:rPr lang="en-US" altLang="zh-CN" sz="1600" dirty="0">
                <a:solidFill>
                  <a:srgbClr val="000000"/>
                </a:solidFill>
                <a:latin typeface="+mj-lt"/>
              </a:rPr>
              <a:t>ASIL-D</a:t>
            </a:r>
          </a:p>
          <a:p>
            <a:pPr marL="285750" indent="-285750">
              <a:buFont typeface="Arial" panose="020B0604020202020204" pitchFamily="34" charset="0"/>
              <a:buChar char="•"/>
            </a:pPr>
            <a:r>
              <a:rPr lang="en-US" altLang="zh-CN" sz="1600" dirty="0">
                <a:solidFill>
                  <a:srgbClr val="000000"/>
                </a:solidFill>
                <a:latin typeface="+mj-lt"/>
              </a:rPr>
              <a:t>IEC 61508</a:t>
            </a:r>
            <a:endParaRPr lang="zh-CN" altLang="en-US" sz="1600" dirty="0">
              <a:solidFill>
                <a:srgbClr val="000000"/>
              </a:solidFill>
              <a:latin typeface="+mj-lt"/>
            </a:endParaRPr>
          </a:p>
        </p:txBody>
      </p:sp>
      <p:sp>
        <p:nvSpPr>
          <p:cNvPr id="15" name="矩形 14"/>
          <p:cNvSpPr/>
          <p:nvPr/>
        </p:nvSpPr>
        <p:spPr>
          <a:xfrm>
            <a:off x="8992931" y="1216828"/>
            <a:ext cx="2635658" cy="400110"/>
          </a:xfrm>
          <a:prstGeom prst="rect">
            <a:avLst/>
          </a:prstGeom>
        </p:spPr>
        <p:txBody>
          <a:bodyPr wrap="none">
            <a:spAutoFit/>
          </a:bodyPr>
          <a:lstStyle/>
          <a:p>
            <a:pPr lvl="0">
              <a:defRPr/>
            </a:pPr>
            <a:r>
              <a:rPr lang="en-US" altLang="zh-CN" sz="2000" b="1" dirty="0">
                <a:solidFill>
                  <a:srgbClr val="0000FF"/>
                </a:solidFill>
              </a:rPr>
              <a:t>Higher Performance</a:t>
            </a:r>
          </a:p>
        </p:txBody>
      </p:sp>
      <p:sp>
        <p:nvSpPr>
          <p:cNvPr id="17" name="文本框 16">
            <a:extLst>
              <a:ext uri="{FF2B5EF4-FFF2-40B4-BE49-F238E27FC236}">
                <a16:creationId xmlns:a16="http://schemas.microsoft.com/office/drawing/2014/main" id="{FAC86DDD-A8A9-42A0-AAEA-7C9A929D7183}"/>
              </a:ext>
            </a:extLst>
          </p:cNvPr>
          <p:cNvSpPr txBox="1"/>
          <p:nvPr/>
        </p:nvSpPr>
        <p:spPr>
          <a:xfrm>
            <a:off x="8895624" y="2554916"/>
            <a:ext cx="2281367" cy="1339638"/>
          </a:xfrm>
          <a:prstGeom prst="rect">
            <a:avLst/>
          </a:prstGeom>
          <a:ln w="3175">
            <a:miter lim="400000"/>
          </a:ln>
        </p:spPr>
        <p:txBody>
          <a:bodyPr wrap="square" lIns="9545" tIns="9545" rIns="9545" bIns="9545">
            <a:spAutoFit/>
          </a:bodyPr>
          <a:lstStyle>
            <a:defPPr>
              <a:defRPr lang="zh-CN"/>
            </a:defPPr>
            <a:lvl1pPr defTabSz="469265">
              <a:lnSpc>
                <a:spcPct val="130000"/>
              </a:lnSpc>
              <a:defRPr sz="1600" kern="0" spc="121">
                <a:gradFill flip="none" rotWithShape="1">
                  <a:gsLst>
                    <a:gs pos="0">
                      <a:srgbClr val="05A89D">
                        <a:hueOff val="-206910"/>
                        <a:satOff val="-12819"/>
                        <a:lumOff val="16238"/>
                      </a:srgbClr>
                    </a:gs>
                    <a:gs pos="100000">
                      <a:srgbClr val="46A2FF"/>
                    </a:gs>
                  </a:gsLst>
                  <a:lin ang="2700000" scaled="0"/>
                </a:gradFill>
                <a:latin typeface="方正兰亭黑简体"/>
              </a:defRPr>
            </a:lvl1pPr>
            <a:lvl2pPr indent="0" defTabSz="914400">
              <a:lnSpc>
                <a:spcPct val="90000"/>
              </a:lnSpc>
              <a:spcBef>
                <a:spcPts val="500"/>
              </a:spcBef>
              <a:buFontTx/>
              <a:buNone/>
              <a:defRPr sz="750">
                <a:latin typeface="Arial" panose="020B0604020202020204" pitchFamily="34" charset="0"/>
                <a:cs typeface="Arial" panose="020B0604020202020204" pitchFamily="34" charset="0"/>
              </a:defRPr>
            </a:lvl2pPr>
            <a:lvl3pPr indent="0" defTabSz="914400">
              <a:lnSpc>
                <a:spcPct val="90000"/>
              </a:lnSpc>
              <a:spcBef>
                <a:spcPts val="500"/>
              </a:spcBef>
              <a:buFontTx/>
              <a:buNone/>
              <a:defRPr sz="750">
                <a:latin typeface="Arial" panose="020B0604020202020204" pitchFamily="34" charset="0"/>
                <a:cs typeface="Arial" panose="020B0604020202020204" pitchFamily="34" charset="0"/>
              </a:defRPr>
            </a:lvl3pPr>
            <a:lvl4pPr indent="0" defTabSz="914400">
              <a:lnSpc>
                <a:spcPct val="90000"/>
              </a:lnSpc>
              <a:spcBef>
                <a:spcPts val="500"/>
              </a:spcBef>
              <a:buFontTx/>
              <a:buNone/>
              <a:defRPr sz="750">
                <a:latin typeface="Arial" panose="020B0604020202020204" pitchFamily="34" charset="0"/>
                <a:cs typeface="Arial" panose="020B0604020202020204" pitchFamily="34" charset="0"/>
              </a:defRPr>
            </a:lvl4pPr>
            <a:lvl5pPr indent="0" defTabSz="914400">
              <a:lnSpc>
                <a:spcPct val="90000"/>
              </a:lnSpc>
              <a:spcBef>
                <a:spcPts val="500"/>
              </a:spcBef>
              <a:buFontTx/>
              <a:buNone/>
              <a:defRPr sz="750">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en-US" altLang="zh-CN" sz="6600" dirty="0">
                <a:solidFill>
                  <a:srgbClr val="0000FF"/>
                </a:solidFill>
                <a:latin typeface="微软雅黑" panose="020B0503020204020204" pitchFamily="34" charset="-122"/>
                <a:ea typeface="微软雅黑" panose="020B0503020204020204" pitchFamily="34" charset="-122"/>
              </a:rPr>
              <a:t>20%</a:t>
            </a:r>
            <a:endParaRPr lang="zh-CN" altLang="en-US" sz="6600" dirty="0">
              <a:solidFill>
                <a:srgbClr val="0000FF"/>
              </a:solidFill>
              <a:latin typeface="微软雅黑" panose="020B0503020204020204" pitchFamily="34" charset="-122"/>
              <a:ea typeface="微软雅黑" panose="020B0503020204020204" pitchFamily="34" charset="-122"/>
            </a:endParaRPr>
          </a:p>
        </p:txBody>
      </p:sp>
      <p:sp>
        <p:nvSpPr>
          <p:cNvPr id="18" name="箭头">
            <a:extLst>
              <a:ext uri="{FF2B5EF4-FFF2-40B4-BE49-F238E27FC236}">
                <a16:creationId xmlns:a16="http://schemas.microsoft.com/office/drawing/2014/main" id="{E7E05DB6-9C61-4BB9-954C-2D8100004AB4}"/>
              </a:ext>
            </a:extLst>
          </p:cNvPr>
          <p:cNvSpPr/>
          <p:nvPr/>
        </p:nvSpPr>
        <p:spPr>
          <a:xfrm rot="16200000" flipV="1">
            <a:off x="10992465" y="2996673"/>
            <a:ext cx="712442" cy="456124"/>
          </a:xfrm>
          <a:prstGeom prst="rightArrow">
            <a:avLst>
              <a:gd name="adj1" fmla="val 37551"/>
              <a:gd name="adj2" fmla="val 63152"/>
            </a:avLst>
          </a:prstGeom>
          <a:gradFill>
            <a:gsLst>
              <a:gs pos="0">
                <a:srgbClr val="46A2FF">
                  <a:alpha val="0"/>
                </a:srgbClr>
              </a:gs>
              <a:gs pos="100000">
                <a:srgbClr val="46A2FF"/>
              </a:gs>
            </a:gsLst>
          </a:gradFill>
          <a:ln w="3175">
            <a:miter lim="400000"/>
          </a:ln>
        </p:spPr>
        <p:txBody>
          <a:bodyPr lIns="9820" tIns="9820" rIns="9820" bIns="9820" anchor="ctr"/>
          <a:lstStyle/>
          <a:p>
            <a:pPr algn="ctr" defTabSz="244475" hangingPunct="0">
              <a:defRPr sz="2800">
                <a:solidFill>
                  <a:srgbClr val="000000"/>
                </a:solidFill>
              </a:defRPr>
            </a:pPr>
            <a:endParaRPr sz="1050" kern="0">
              <a:solidFill>
                <a:srgbClr val="0000FF"/>
              </a:solidFill>
              <a:latin typeface="微软雅黑" panose="020B0503020204020204" pitchFamily="34" charset="-122"/>
              <a:ea typeface="微软雅黑" panose="020B0503020204020204" pitchFamily="34" charset="-122"/>
              <a:sym typeface="方正兰亭黑简体"/>
            </a:endParaRPr>
          </a:p>
        </p:txBody>
      </p:sp>
      <p:sp>
        <p:nvSpPr>
          <p:cNvPr id="19" name="矩形 18"/>
          <p:cNvSpPr/>
          <p:nvPr/>
        </p:nvSpPr>
        <p:spPr>
          <a:xfrm>
            <a:off x="8631936" y="4540144"/>
            <a:ext cx="3212826" cy="584775"/>
          </a:xfrm>
          <a:prstGeom prst="rect">
            <a:avLst/>
          </a:prstGeom>
        </p:spPr>
        <p:txBody>
          <a:bodyPr wrap="square">
            <a:spAutoFit/>
          </a:bodyPr>
          <a:lstStyle/>
          <a:p>
            <a:r>
              <a:rPr lang="en-US" altLang="zh-CN" sz="1600" dirty="0">
                <a:solidFill>
                  <a:srgbClr val="000000"/>
                </a:solidFill>
                <a:latin typeface="+mj-lt"/>
              </a:rPr>
              <a:t>20%+ higher performance than Linux in commercialized products</a:t>
            </a:r>
            <a:endParaRPr lang="zh-CN" altLang="en-US" sz="1600" dirty="0">
              <a:solidFill>
                <a:srgbClr val="000000"/>
              </a:solidFill>
              <a:latin typeface="+mj-lt"/>
            </a:endParaRPr>
          </a:p>
        </p:txBody>
      </p:sp>
      <p:grpSp>
        <p:nvGrpSpPr>
          <p:cNvPr id="12" name="组合 11"/>
          <p:cNvGrpSpPr/>
          <p:nvPr/>
        </p:nvGrpSpPr>
        <p:grpSpPr>
          <a:xfrm>
            <a:off x="4836477" y="1862055"/>
            <a:ext cx="2958993" cy="2391361"/>
            <a:chOff x="4977579" y="2146941"/>
            <a:chExt cx="2424049" cy="1908001"/>
          </a:xfrm>
        </p:grpSpPr>
        <p:grpSp>
          <p:nvGrpSpPr>
            <p:cNvPr id="20" name="组合 19">
              <a:extLst>
                <a:ext uri="{FF2B5EF4-FFF2-40B4-BE49-F238E27FC236}">
                  <a16:creationId xmlns:a16="http://schemas.microsoft.com/office/drawing/2014/main" id="{8DD994C0-E8EF-4C46-A71A-972544B51A19}"/>
                </a:ext>
              </a:extLst>
            </p:cNvPr>
            <p:cNvGrpSpPr/>
            <p:nvPr/>
          </p:nvGrpSpPr>
          <p:grpSpPr>
            <a:xfrm>
              <a:off x="6315974" y="2146941"/>
              <a:ext cx="1085654" cy="1747613"/>
              <a:chOff x="8696880" y="2909751"/>
              <a:chExt cx="939394" cy="1334200"/>
            </a:xfrm>
          </p:grpSpPr>
          <p:sp>
            <p:nvSpPr>
              <p:cNvPr id="21" name="矩形">
                <a:extLst>
                  <a:ext uri="{FF2B5EF4-FFF2-40B4-BE49-F238E27FC236}">
                    <a16:creationId xmlns:a16="http://schemas.microsoft.com/office/drawing/2014/main" id="{AA906148-D64A-4C27-81CF-CA47E7E39492}"/>
                  </a:ext>
                </a:extLst>
              </p:cNvPr>
              <p:cNvSpPr/>
              <p:nvPr/>
            </p:nvSpPr>
            <p:spPr>
              <a:xfrm>
                <a:off x="8696880" y="2909751"/>
                <a:ext cx="939394" cy="1334200"/>
              </a:xfrm>
              <a:prstGeom prst="rect">
                <a:avLst/>
              </a:prstGeom>
              <a:solidFill>
                <a:srgbClr val="FFFFFF"/>
              </a:solidFill>
              <a:ln w="28575">
                <a:solidFill>
                  <a:srgbClr val="156082">
                    <a:lumMod val="60000"/>
                    <a:lumOff val="40000"/>
                  </a:srgbClr>
                </a:solidFill>
                <a:miter/>
              </a:ln>
            </p:spPr>
            <p:txBody>
              <a:bodyPr lIns="1768" tIns="1768" rIns="1768" bIns="1768" anchor="ctr"/>
              <a:lstStyle/>
              <a:p>
                <a:pPr marL="0" marR="0" lvl="0" indent="0" algn="ctr" defTabSz="44006" eaLnBrk="1" fontAlgn="auto" latinLnBrk="0" hangingPunct="0">
                  <a:lnSpc>
                    <a:spcPct val="100000"/>
                  </a:lnSpc>
                  <a:spcBef>
                    <a:spcPts val="0"/>
                  </a:spcBef>
                  <a:spcAft>
                    <a:spcPts val="0"/>
                  </a:spcAft>
                  <a:buClrTx/>
                  <a:buSzTx/>
                  <a:buFontTx/>
                  <a:buNone/>
                  <a:tabLst/>
                  <a:defRPr sz="2800">
                    <a:solidFill>
                      <a:srgbClr val="000000"/>
                    </a:solidFill>
                  </a:defRPr>
                </a:pPr>
                <a:endParaRPr kumimoji="0" sz="161"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方正兰亭黑简体"/>
                </a:endParaRPr>
              </a:p>
            </p:txBody>
          </p:sp>
          <p:pic>
            <p:nvPicPr>
              <p:cNvPr id="22" name="图片 7" descr="图片 7">
                <a:extLst>
                  <a:ext uri="{FF2B5EF4-FFF2-40B4-BE49-F238E27FC236}">
                    <a16:creationId xmlns:a16="http://schemas.microsoft.com/office/drawing/2014/main" id="{69E220B9-C957-4761-AF58-14ED51B630A7}"/>
                  </a:ext>
                </a:extLst>
              </p:cNvPr>
              <p:cNvPicPr/>
              <p:nvPr/>
            </p:nvPicPr>
            <p:blipFill>
              <a:blip r:embed="rId4"/>
              <a:srcRect l="2085" t="687" r="701" b="56"/>
              <a:stretch>
                <a:fillRect/>
              </a:stretch>
            </p:blipFill>
            <p:spPr>
              <a:xfrm>
                <a:off x="8776175" y="2944930"/>
                <a:ext cx="780820" cy="1260414"/>
              </a:xfrm>
              <a:prstGeom prst="rect">
                <a:avLst/>
              </a:prstGeom>
              <a:ln w="28575">
                <a:solidFill>
                  <a:srgbClr val="156082">
                    <a:lumMod val="60000"/>
                    <a:lumOff val="40000"/>
                  </a:srgbClr>
                </a:solidFill>
                <a:miter lim="400000"/>
                <a:headEnd/>
                <a:tailEnd/>
              </a:ln>
            </p:spPr>
          </p:pic>
        </p:grpSp>
        <p:grpSp>
          <p:nvGrpSpPr>
            <p:cNvPr id="23" name="组合 22">
              <a:extLst>
                <a:ext uri="{FF2B5EF4-FFF2-40B4-BE49-F238E27FC236}">
                  <a16:creationId xmlns:a16="http://schemas.microsoft.com/office/drawing/2014/main" id="{5A0B9FD0-6F50-4C6B-B6F2-5CC54AE5BA46}"/>
                </a:ext>
              </a:extLst>
            </p:cNvPr>
            <p:cNvGrpSpPr/>
            <p:nvPr/>
          </p:nvGrpSpPr>
          <p:grpSpPr>
            <a:xfrm>
              <a:off x="5646777" y="2214590"/>
              <a:ext cx="1085654" cy="1747613"/>
              <a:chOff x="5329518" y="2909751"/>
              <a:chExt cx="939394" cy="1334200"/>
            </a:xfrm>
          </p:grpSpPr>
          <p:sp>
            <p:nvSpPr>
              <p:cNvPr id="26" name="矩形">
                <a:extLst>
                  <a:ext uri="{FF2B5EF4-FFF2-40B4-BE49-F238E27FC236}">
                    <a16:creationId xmlns:a16="http://schemas.microsoft.com/office/drawing/2014/main" id="{F48782A6-764C-4EE4-AF26-AE1038AAF45C}"/>
                  </a:ext>
                </a:extLst>
              </p:cNvPr>
              <p:cNvSpPr/>
              <p:nvPr/>
            </p:nvSpPr>
            <p:spPr>
              <a:xfrm>
                <a:off x="5329518" y="2909751"/>
                <a:ext cx="939394" cy="1334200"/>
              </a:xfrm>
              <a:prstGeom prst="rect">
                <a:avLst/>
              </a:prstGeom>
              <a:solidFill>
                <a:srgbClr val="FFFFFF"/>
              </a:solidFill>
              <a:ln w="28575">
                <a:solidFill>
                  <a:srgbClr val="156082">
                    <a:lumMod val="60000"/>
                    <a:lumOff val="40000"/>
                  </a:srgbClr>
                </a:solidFill>
                <a:miter/>
              </a:ln>
            </p:spPr>
            <p:txBody>
              <a:bodyPr lIns="1768" tIns="1768" rIns="1768" bIns="1768" anchor="ctr"/>
              <a:lstStyle/>
              <a:p>
                <a:pPr marL="0" marR="0" lvl="0" indent="0" defTabSz="44006" eaLnBrk="1" fontAlgn="auto" latinLnBrk="0" hangingPunct="0">
                  <a:lnSpc>
                    <a:spcPct val="100000"/>
                  </a:lnSpc>
                  <a:spcBef>
                    <a:spcPts val="0"/>
                  </a:spcBef>
                  <a:spcAft>
                    <a:spcPts val="0"/>
                  </a:spcAft>
                  <a:buClrTx/>
                  <a:buSzTx/>
                  <a:buFontTx/>
                  <a:buNone/>
                  <a:tabLst/>
                  <a:defRPr sz="2800">
                    <a:solidFill>
                      <a:srgbClr val="000000"/>
                    </a:solidFill>
                  </a:defRPr>
                </a:pPr>
                <a:endParaRPr kumimoji="0" sz="161"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方正兰亭黑简体"/>
                </a:endParaRPr>
              </a:p>
            </p:txBody>
          </p:sp>
          <p:pic>
            <p:nvPicPr>
              <p:cNvPr id="27" name="图片 6" descr="图片 6">
                <a:extLst>
                  <a:ext uri="{FF2B5EF4-FFF2-40B4-BE49-F238E27FC236}">
                    <a16:creationId xmlns:a16="http://schemas.microsoft.com/office/drawing/2014/main" id="{215BA787-3C52-4E52-A846-843D85CF3FDE}"/>
                  </a:ext>
                </a:extLst>
              </p:cNvPr>
              <p:cNvPicPr/>
              <p:nvPr/>
            </p:nvPicPr>
            <p:blipFill>
              <a:blip r:embed="rId5"/>
              <a:srcRect t="57" b="57"/>
              <a:stretch>
                <a:fillRect/>
              </a:stretch>
            </p:blipFill>
            <p:spPr>
              <a:xfrm>
                <a:off x="5415442" y="2957346"/>
                <a:ext cx="767568" cy="1239022"/>
              </a:xfrm>
              <a:prstGeom prst="rect">
                <a:avLst/>
              </a:prstGeom>
              <a:solidFill>
                <a:srgbClr val="E97132">
                  <a:lumMod val="40000"/>
                  <a:lumOff val="60000"/>
                </a:srgbClr>
              </a:solidFill>
              <a:ln w="28575">
                <a:solidFill>
                  <a:srgbClr val="156082">
                    <a:lumMod val="60000"/>
                    <a:lumOff val="40000"/>
                  </a:srgbClr>
                </a:solidFill>
                <a:miter/>
              </a:ln>
            </p:spPr>
          </p:pic>
        </p:grpSp>
        <p:pic>
          <p:nvPicPr>
            <p:cNvPr id="28" name="鸿蒙内核CC EAL6+.pdf" descr="鸿蒙内核CC EAL6+.pdf">
              <a:extLst>
                <a:ext uri="{FF2B5EF4-FFF2-40B4-BE49-F238E27FC236}">
                  <a16:creationId xmlns:a16="http://schemas.microsoft.com/office/drawing/2014/main" id="{2D32C3B6-13E0-469F-88B7-AB1729FEC075}"/>
                </a:ext>
              </a:extLst>
            </p:cNvPr>
            <p:cNvPicPr/>
            <p:nvPr/>
          </p:nvPicPr>
          <p:blipFill>
            <a:blip r:embed="rId6"/>
            <a:srcRect l="756" r="756"/>
            <a:stretch>
              <a:fillRect/>
            </a:stretch>
          </p:blipFill>
          <p:spPr>
            <a:xfrm>
              <a:off x="4977579" y="2307329"/>
              <a:ext cx="1085654" cy="1747613"/>
            </a:xfrm>
            <a:prstGeom prst="rect">
              <a:avLst/>
            </a:prstGeom>
            <a:solidFill>
              <a:srgbClr val="E97132">
                <a:lumMod val="40000"/>
                <a:lumOff val="60000"/>
              </a:srgbClr>
            </a:solidFill>
            <a:ln w="28575">
              <a:solidFill>
                <a:srgbClr val="156082">
                  <a:lumMod val="60000"/>
                  <a:lumOff val="40000"/>
                </a:srgbClr>
              </a:solidFill>
              <a:miter/>
            </a:ln>
          </p:spPr>
        </p:pic>
      </p:grpSp>
    </p:spTree>
    <p:extLst>
      <p:ext uri="{BB962C8B-B14F-4D97-AF65-F5344CB8AC3E}">
        <p14:creationId xmlns:p14="http://schemas.microsoft.com/office/powerpoint/2010/main" val="86545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2892" y="280124"/>
            <a:ext cx="9487793" cy="400110"/>
          </a:xfrm>
          <a:prstGeom prst="rect">
            <a:avLst/>
          </a:prstGeom>
          <a:noFill/>
        </p:spPr>
        <p:txBody>
          <a:bodyPr wrap="square" rtlCol="0">
            <a:spAutoFit/>
          </a:bodyPr>
          <a:lstStyle/>
          <a:p>
            <a:pPr fontAlgn="base">
              <a:spcBef>
                <a:spcPct val="0"/>
              </a:spcBef>
              <a:spcAft>
                <a:spcPct val="0"/>
              </a:spcAft>
            </a:pPr>
            <a:r>
              <a:rPr lang="en-US" altLang="zh-CN" sz="2000" b="1" dirty="0">
                <a:solidFill>
                  <a:srgbClr val="FFFFFF"/>
                </a:solidFill>
                <a:latin typeface="+mj-lt"/>
                <a:ea typeface="微软雅黑" panose="020B0503020204020204" pitchFamily="34" charset="-122"/>
                <a:cs typeface="Source Han Sans CN Regular" panose="020B0A00000000000000" charset="-122"/>
              </a:rPr>
              <a:t>S4C: Safe and Scalable System Software Concurrency</a:t>
            </a:r>
          </a:p>
        </p:txBody>
      </p:sp>
      <p:sp>
        <p:nvSpPr>
          <p:cNvPr id="24" name="文本框 66">
            <a:extLst>
              <a:ext uri="{FF2B5EF4-FFF2-40B4-BE49-F238E27FC236}">
                <a16:creationId xmlns:a16="http://schemas.microsoft.com/office/drawing/2014/main" id="{64208870-7505-99AC-9933-3AB060B432B8}"/>
              </a:ext>
            </a:extLst>
          </p:cNvPr>
          <p:cNvSpPr txBox="1"/>
          <p:nvPr/>
        </p:nvSpPr>
        <p:spPr>
          <a:xfrm>
            <a:off x="6606706" y="4027847"/>
            <a:ext cx="5367121" cy="1785104"/>
          </a:xfrm>
          <a:prstGeom prst="rect">
            <a:avLst/>
          </a:prstGeom>
          <a:noFill/>
        </p:spPr>
        <p:txBody>
          <a:bodyPr wrap="square" lIns="0" tIns="0" rIns="0" bIns="0">
            <a:spAutoFit/>
          </a:bodyPr>
          <a:lstStyle>
            <a:defPPr>
              <a:defRPr lang="en-US"/>
            </a:defPPr>
            <a:lvl1pPr marL="252000" indent="-252000" algn="just" hangingPunct="0">
              <a:lnSpc>
                <a:spcPct val="150000"/>
              </a:lnSpc>
              <a:buFont typeface="Arial" panose="020B0604020202020204" pitchFamily="34" charset="0"/>
              <a:buChar char="•"/>
              <a:defRPr>
                <a:solidFill>
                  <a:schemeClr val="bg1"/>
                </a:solidFill>
                <a:latin typeface="思源黑体 CN Medium" pitchFamily="34" charset="-122"/>
                <a:ea typeface="思源黑体 CN Medium" pitchFamily="34" charset="-122"/>
                <a:cs typeface="Arial" pitchFamily="34" charset="0"/>
              </a:defRPr>
            </a:lvl1pPr>
          </a:lstStyle>
          <a:p>
            <a:pPr marL="126972" indent="-126972">
              <a:spcAft>
                <a:spcPts val="423"/>
              </a:spcAft>
            </a:pPr>
            <a:r>
              <a:rPr lang="en-US" altLang="zh-CN" sz="1600" dirty="0">
                <a:solidFill>
                  <a:prstClr val="black"/>
                </a:solidFill>
                <a:latin typeface="+mj-lt"/>
                <a:ea typeface="微软雅黑" panose="020B0503020204020204" pitchFamily="34" charset="-122"/>
              </a:rPr>
              <a:t>libvsync open sourced in OpenHarmony</a:t>
            </a:r>
          </a:p>
          <a:p>
            <a:pPr marL="332172" lvl="1" indent="-126972">
              <a:spcAft>
                <a:spcPts val="423"/>
              </a:spcAft>
            </a:pPr>
            <a:r>
              <a:rPr lang="en-US" altLang="zh-CN" sz="1600" dirty="0">
                <a:hlinkClick r:id="rId3"/>
              </a:rPr>
              <a:t>s4c: Safe and Scalable System Software Concurrency</a:t>
            </a:r>
            <a:r>
              <a:rPr lang="zh-CN" altLang="en-US" sz="1600" dirty="0">
                <a:solidFill>
                  <a:prstClr val="black"/>
                </a:solidFill>
                <a:latin typeface="+mj-lt"/>
                <a:ea typeface="微软雅黑" panose="020B0503020204020204" pitchFamily="34" charset="-122"/>
              </a:rPr>
              <a:t> </a:t>
            </a:r>
            <a:endParaRPr lang="en-US" altLang="zh-CN" sz="1600" dirty="0">
              <a:solidFill>
                <a:prstClr val="black"/>
              </a:solidFill>
              <a:latin typeface="+mj-lt"/>
              <a:ea typeface="微软雅黑" panose="020B0503020204020204" pitchFamily="34" charset="-122"/>
            </a:endParaRPr>
          </a:p>
          <a:p>
            <a:pPr marL="126972" indent="-126972">
              <a:spcAft>
                <a:spcPts val="423"/>
              </a:spcAft>
            </a:pPr>
            <a:r>
              <a:rPr lang="en-US" altLang="zh-CN" sz="1600" dirty="0">
                <a:solidFill>
                  <a:prstClr val="black"/>
                </a:solidFill>
                <a:latin typeface="+mj-lt"/>
                <a:ea typeface="微软雅黑" panose="020B0503020204020204" pitchFamily="34" charset="-122"/>
              </a:rPr>
              <a:t>Publications in top conferences:</a:t>
            </a:r>
            <a:endParaRPr lang="zh-CN" altLang="en-US" sz="1600" dirty="0">
              <a:solidFill>
                <a:prstClr val="black"/>
              </a:solidFill>
              <a:latin typeface="+mj-lt"/>
              <a:ea typeface="微软雅黑" panose="020B0503020204020204" pitchFamily="34" charset="-122"/>
            </a:endParaRPr>
          </a:p>
          <a:p>
            <a:pPr marL="332172" lvl="1" indent="-126972">
              <a:spcAft>
                <a:spcPts val="423"/>
              </a:spcAft>
            </a:pPr>
            <a:r>
              <a:rPr lang="en-US" altLang="zh-CN" sz="1400" dirty="0">
                <a:solidFill>
                  <a:prstClr val="black"/>
                </a:solidFill>
                <a:latin typeface="+mj-lt"/>
                <a:ea typeface="微软雅黑" panose="020B0503020204020204" pitchFamily="34" charset="-122"/>
              </a:rPr>
              <a:t>VSync (ASPLOS‘21 Best Paper), CLoF (SOSP’21), BBQ  (ATC‘22), BWoS (OSDI’23), AtoMig (ASPLOS‘23), Btrace (ASPLOS’25), etc.</a:t>
            </a:r>
            <a:endParaRPr lang="zh-CN" altLang="en-US" sz="1400" dirty="0">
              <a:solidFill>
                <a:prstClr val="black"/>
              </a:solidFill>
              <a:latin typeface="+mj-lt"/>
              <a:ea typeface="微软雅黑" panose="020B0503020204020204" pitchFamily="34" charset="-122"/>
            </a:endParaRPr>
          </a:p>
        </p:txBody>
      </p:sp>
      <p:pic>
        <p:nvPicPr>
          <p:cNvPr id="25" name="图片 24"/>
          <p:cNvPicPr>
            <a:picLocks noChangeAspect="1"/>
          </p:cNvPicPr>
          <p:nvPr/>
        </p:nvPicPr>
        <p:blipFill>
          <a:blip r:embed="rId4"/>
          <a:stretch>
            <a:fillRect/>
          </a:stretch>
        </p:blipFill>
        <p:spPr>
          <a:xfrm>
            <a:off x="6606706" y="1329520"/>
            <a:ext cx="4359994" cy="2272417"/>
          </a:xfrm>
          <a:prstGeom prst="rect">
            <a:avLst/>
          </a:prstGeom>
        </p:spPr>
      </p:pic>
      <p:pic>
        <p:nvPicPr>
          <p:cNvPr id="6" name="图片 14">
            <a:extLst>
              <a:ext uri="{FF2B5EF4-FFF2-40B4-BE49-F238E27FC236}">
                <a16:creationId xmlns:a16="http://schemas.microsoft.com/office/drawing/2014/main" id="{509465A3-46D8-4153-9483-EACDB98F482C}"/>
              </a:ext>
            </a:extLst>
          </p:cNvPr>
          <p:cNvPicPr>
            <a:picLocks noChangeAspect="1"/>
          </p:cNvPicPr>
          <p:nvPr/>
        </p:nvPicPr>
        <p:blipFill>
          <a:blip r:embed="rId5"/>
          <a:stretch>
            <a:fillRect/>
          </a:stretch>
        </p:blipFill>
        <p:spPr>
          <a:xfrm>
            <a:off x="857845" y="1512805"/>
            <a:ext cx="5102837" cy="4968552"/>
          </a:xfrm>
          <a:prstGeom prst="rect">
            <a:avLst/>
          </a:prstGeom>
        </p:spPr>
      </p:pic>
      <p:sp>
        <p:nvSpPr>
          <p:cNvPr id="7" name="矩形 20">
            <a:extLst>
              <a:ext uri="{FF2B5EF4-FFF2-40B4-BE49-F238E27FC236}">
                <a16:creationId xmlns:a16="http://schemas.microsoft.com/office/drawing/2014/main" id="{F9723339-BB0A-490F-92E1-45D4E8A5EA81}"/>
              </a:ext>
            </a:extLst>
          </p:cNvPr>
          <p:cNvSpPr/>
          <p:nvPr/>
        </p:nvSpPr>
        <p:spPr>
          <a:xfrm>
            <a:off x="866529" y="3961077"/>
            <a:ext cx="2655611" cy="129614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201">
            <a:extLst>
              <a:ext uri="{FF2B5EF4-FFF2-40B4-BE49-F238E27FC236}">
                <a16:creationId xmlns:a16="http://schemas.microsoft.com/office/drawing/2014/main" id="{DD7D4ABD-2C93-4478-A037-0CD9D45042BD}"/>
              </a:ext>
            </a:extLst>
          </p:cNvPr>
          <p:cNvSpPr/>
          <p:nvPr/>
        </p:nvSpPr>
        <p:spPr>
          <a:xfrm>
            <a:off x="5034309" y="2679272"/>
            <a:ext cx="802717" cy="6337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3" name="Straight Arrow Connector 2">
            <a:extLst>
              <a:ext uri="{FF2B5EF4-FFF2-40B4-BE49-F238E27FC236}">
                <a16:creationId xmlns:a16="http://schemas.microsoft.com/office/drawing/2014/main" id="{FC8523E1-FED1-4212-B318-146F05A74665}"/>
              </a:ext>
            </a:extLst>
          </p:cNvPr>
          <p:cNvCxnSpPr>
            <a:cxnSpLocks/>
          </p:cNvCxnSpPr>
          <p:nvPr/>
        </p:nvCxnSpPr>
        <p:spPr>
          <a:xfrm flipV="1">
            <a:off x="5837026" y="1742226"/>
            <a:ext cx="893336" cy="93704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99B209-9EA3-4294-9600-D66CC833E048}"/>
              </a:ext>
            </a:extLst>
          </p:cNvPr>
          <p:cNvCxnSpPr>
            <a:cxnSpLocks/>
          </p:cNvCxnSpPr>
          <p:nvPr/>
        </p:nvCxnSpPr>
        <p:spPr>
          <a:xfrm>
            <a:off x="5837026" y="3313006"/>
            <a:ext cx="893336" cy="1988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65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86,&quot;width&quot;:81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A6F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3.xml><?xml version="1.0" encoding="utf-8"?>
<a:theme xmlns:a="http://schemas.openxmlformats.org/drawingml/2006/main" name="1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4.xml><?xml version="1.0" encoding="utf-8"?>
<a:theme xmlns:a="http://schemas.openxmlformats.org/drawingml/2006/main" name="2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Arial"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12410</TotalTime>
  <Words>2840</Words>
  <Application>Microsoft Office PowerPoint</Application>
  <PresentationFormat>Widescreen</PresentationFormat>
  <Paragraphs>403</Paragraphs>
  <Slides>18</Slides>
  <Notes>18</Notes>
  <HiddenSlides>0</HiddenSlides>
  <MMClips>0</MMClips>
  <ScaleCrop>false</ScaleCrop>
  <HeadingPairs>
    <vt:vector size="6" baseType="variant">
      <vt:variant>
        <vt:lpstr>Fonts Used</vt:lpstr>
      </vt:variant>
      <vt:variant>
        <vt:i4>29</vt:i4>
      </vt:variant>
      <vt:variant>
        <vt:lpstr>Theme</vt:lpstr>
      </vt:variant>
      <vt:variant>
        <vt:i4>6</vt:i4>
      </vt:variant>
      <vt:variant>
        <vt:lpstr>Slide Titles</vt:lpstr>
      </vt:variant>
      <vt:variant>
        <vt:i4>18</vt:i4>
      </vt:variant>
    </vt:vector>
  </HeadingPairs>
  <TitlesOfParts>
    <vt:vector size="53" baseType="lpstr">
      <vt:lpstr>Arial Unicode MS</vt:lpstr>
      <vt:lpstr>FZLanTingHeiS-B-GB</vt:lpstr>
      <vt:lpstr>Gill Sans</vt:lpstr>
      <vt:lpstr>HarmonyOS Sans</vt:lpstr>
      <vt:lpstr>Helvetica Neue</vt:lpstr>
      <vt:lpstr>Helvetica Neue Medium</vt:lpstr>
      <vt:lpstr>Huawei Sans</vt:lpstr>
      <vt:lpstr>Huawei Sans Medium</vt:lpstr>
      <vt:lpstr>Plus Jakarta Sans ExtraBold</vt:lpstr>
      <vt:lpstr>Plus Jakarta Sans SemiBold</vt:lpstr>
      <vt:lpstr>Roboto</vt:lpstr>
      <vt:lpstr>Source Han Sans CN Bold</vt:lpstr>
      <vt:lpstr>Source Han Sans CN Heavy</vt:lpstr>
      <vt:lpstr>Source Han Sans CN Regular</vt:lpstr>
      <vt:lpstr>等线</vt:lpstr>
      <vt:lpstr>等线 Light</vt:lpstr>
      <vt:lpstr>方正兰亭黑简体</vt:lpstr>
      <vt:lpstr>方正兰亭细黑简体</vt:lpstr>
      <vt:lpstr>黑体</vt:lpstr>
      <vt:lpstr>思源黑体 CN Bold</vt:lpstr>
      <vt:lpstr>宋体</vt:lpstr>
      <vt:lpstr>Microsoft YaHei</vt:lpstr>
      <vt:lpstr>Microsoft YaHei</vt:lpstr>
      <vt:lpstr>Arial</vt:lpstr>
      <vt:lpstr>Calibri</vt:lpstr>
      <vt:lpstr>Helvetica</vt:lpstr>
      <vt:lpstr>Times</vt:lpstr>
      <vt:lpstr>Times New Roman</vt:lpstr>
      <vt:lpstr>Wingdings</vt:lpstr>
      <vt:lpstr>默认设计模板</vt:lpstr>
      <vt:lpstr>章节页</vt:lpstr>
      <vt:lpstr>1_章节页</vt:lpstr>
      <vt:lpstr>2_章节页</vt:lpstr>
      <vt:lpstr>Office 主题​​</vt:lpstr>
      <vt:lpstr>3_章节页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heyuai</dc:creator>
  <cp:lastModifiedBy>Liuyutao(DRC)</cp:lastModifiedBy>
  <cp:revision>395</cp:revision>
  <dcterms:created xsi:type="dcterms:W3CDTF">2022-12-29T07:42:32Z</dcterms:created>
  <dcterms:modified xsi:type="dcterms:W3CDTF">2025-03-30T20:24:53Z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2052-3.4.0.5283</vt:lpwstr>
  </property>
  <property fmtid="{D5CDD505-2E9C-101B-9397-08002B2CF9AE}" pid="3" name="_2015_ms_pID_725343">
    <vt:lpwstr>(3)rHFRu42FN/FcCy5QcRUMILDRX992xQOj8kFI8RPon1iMmrM4OZosi3YFGT8Zl3F8C401vZ2w
ow2YFbF2dN/uP4q9RE3zFYCgeoD7yHBmgROmJlKWN7tki9i7HcQI9Kc3/nd3RFkg2gvdoLj0
Ny4kZABWMQBPLRaK9U0Q/hz+5SgOjoVtTlFoBuP73Jpro/c9IwKskUfLHw2Ksp2XnHjsxlEM
z4rF9kP5DcrAMyv+Nr</vt:lpwstr>
  </property>
  <property fmtid="{D5CDD505-2E9C-101B-9397-08002B2CF9AE}" pid="4" name="_2015_ms_pID_7253431">
    <vt:lpwstr>moDmlQ54E5YW7F67qxNMtpm6sU16U52iwLV+kj7Mo1E5DQlYz9rKjw
EQSf44EpflqN+XpOd6mvSi20tn6uVqMXHzqfoy4ilqgPu7M1ohC+ggoWnQ3Q8jNcrMDyCFCv
ncKDR6xfsFHimBPkMKyWysnNPByR5OYts2ZZOuypPIEeGQRsw/l/OKy4ZDMnMs7HRwTgvx8V
YwwTijLMWubnmrVxN7AWPwxBK1rOgfcM6cB+</vt:lpwstr>
  </property>
  <property fmtid="{D5CDD505-2E9C-101B-9397-08002B2CF9AE}" pid="5" name="_2015_ms_pID_7253432">
    <vt:lpwstr>yg==</vt:lpwstr>
  </property>
  <property fmtid="{D5CDD505-2E9C-101B-9397-08002B2CF9AE}" pid="6" name="_readonly">
    <vt:lpwstr/>
  </property>
  <property fmtid="{D5CDD505-2E9C-101B-9397-08002B2CF9AE}" pid="7" name="_change">
    <vt:lpwstr/>
  </property>
  <property fmtid="{D5CDD505-2E9C-101B-9397-08002B2CF9AE}" pid="8" name="_full-control">
    <vt:lpwstr/>
  </property>
  <property fmtid="{D5CDD505-2E9C-101B-9397-08002B2CF9AE}" pid="9" name="sflag">
    <vt:lpwstr>1742913773</vt:lpwstr>
  </property>
</Properties>
</file>